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Default Extension="gif" ContentType="image/gif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1509" r:id="rId2"/>
    <p:sldId id="1568" r:id="rId3"/>
    <p:sldId id="1589" r:id="rId4"/>
    <p:sldId id="1626" r:id="rId5"/>
    <p:sldId id="1625" r:id="rId6"/>
    <p:sldId id="1590" r:id="rId7"/>
    <p:sldId id="1594" r:id="rId8"/>
    <p:sldId id="1623" r:id="rId9"/>
    <p:sldId id="1598" r:id="rId10"/>
    <p:sldId id="1621" r:id="rId11"/>
    <p:sldId id="1622" r:id="rId12"/>
    <p:sldId id="1615" r:id="rId13"/>
    <p:sldId id="1616" r:id="rId14"/>
    <p:sldId id="1624" r:id="rId15"/>
    <p:sldId id="1633" r:id="rId16"/>
    <p:sldId id="1587" r:id="rId17"/>
    <p:sldId id="1614" r:id="rId18"/>
    <p:sldId id="1632" r:id="rId19"/>
    <p:sldId id="1627" r:id="rId20"/>
    <p:sldId id="1628" r:id="rId21"/>
    <p:sldId id="1629" r:id="rId22"/>
    <p:sldId id="1630" r:id="rId23"/>
    <p:sldId id="364" r:id="rId24"/>
  </p:sldIdLst>
  <p:sldSz cx="9144000" cy="5143500" type="screen16x9"/>
  <p:notesSz cx="7010400" cy="9296400"/>
  <p:defaultTextStyle>
    <a:defPPr>
      <a:defRPr lang="en-US"/>
    </a:defPPr>
    <a:lvl1pPr marL="0" algn="l" defTabSz="9139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96" algn="l" defTabSz="9139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990" algn="l" defTabSz="9139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984" algn="l" defTabSz="9139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978" algn="l" defTabSz="9139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972" algn="l" defTabSz="9139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968" algn="l" defTabSz="9139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963" algn="l" defTabSz="9139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956" algn="l" defTabSz="9139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="" xmlns:p14="http://schemas.microsoft.com/office/powerpoint/2010/main">
        <p14:section name="Sophisticated Business" id="{58BEDF31-0425-40C4-87B2-EBC1798A92EE}">
          <p14:sldIdLst>
            <p14:sldId id="258"/>
            <p14:sldId id="1498"/>
            <p14:sldId id="1500"/>
            <p14:sldId id="1501"/>
            <p14:sldId id="1508"/>
            <p14:sldId id="364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704" userDrawn="1">
          <p15:clr>
            <a:srgbClr val="A4A3A4"/>
          </p15:clr>
        </p15:guide>
        <p15:guide id="2" orient="horz" pos="3339" userDrawn="1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orient="horz" pos="2028">
          <p15:clr>
            <a:srgbClr val="A4A3A4"/>
          </p15:clr>
        </p15:guide>
        <p15:guide id="5" orient="horz" pos="2504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1">
          <p15:clr>
            <a:srgbClr val="A4A3A4"/>
          </p15:clr>
        </p15:guide>
        <p15:guide id="5" orient="horz" pos="2697">
          <p15:clr>
            <a:srgbClr val="A4A3A4"/>
          </p15:clr>
        </p15:guide>
        <p15:guide id="6" orient="horz" pos="2928">
          <p15:clr>
            <a:srgbClr val="A4A3A4"/>
          </p15:clr>
        </p15:guide>
        <p15:guide id="7" pos="2228">
          <p15:clr>
            <a:srgbClr val="A4A3A4"/>
          </p15:clr>
        </p15:guide>
        <p15:guide id="8" pos="2208">
          <p15:clr>
            <a:srgbClr val="A4A3A4"/>
          </p15:clr>
        </p15:guide>
        <p15:guide id="9" orient="horz" pos="2857">
          <p15:clr>
            <a:srgbClr val="A4A3A4"/>
          </p15:clr>
        </p15:guide>
        <p15:guide id="10" orient="horz" pos="3102">
          <p15:clr>
            <a:srgbClr val="A4A3A4"/>
          </p15:clr>
        </p15:guide>
        <p15:guide id="11" orient="horz" pos="2676">
          <p15:clr>
            <a:srgbClr val="A4A3A4"/>
          </p15:clr>
        </p15:guide>
        <p15:guide id="12" orient="horz" pos="2905">
          <p15:clr>
            <a:srgbClr val="A4A3A4"/>
          </p15:clr>
        </p15:guide>
        <p15:guide id="13" orient="horz" pos="2903">
          <p15:clr>
            <a:srgbClr val="A4A3A4"/>
          </p15:clr>
        </p15:guide>
        <p15:guide id="14" orient="horz" pos="3152">
          <p15:clr>
            <a:srgbClr val="A4A3A4"/>
          </p15:clr>
        </p15:guide>
        <p15:guide id="15" orient="horz" pos="2718">
          <p15:clr>
            <a:srgbClr val="A4A3A4"/>
          </p15:clr>
        </p15:guide>
        <p15:guide id="16" orient="horz" pos="295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onzalo de Francisco" initials="GdF" lastIdx="8" clrIdx="0">
    <p:extLst/>
  </p:cmAuthor>
  <p:cmAuthor id="2" name="Gonzalo de Francisco" initials="GdF [2]" lastIdx="1" clrIdx="1">
    <p:extLst/>
  </p:cmAuthor>
  <p:cmAuthor id="3" name="Gonzalo de Francisco" initials="GdF [2] [2]" lastIdx="1" clrIdx="2">
    <p:extLst/>
  </p:cmAuthor>
  <p:cmAuthor id="4" name="Gonzalo de Francisco" initials="GdF [2] [2] [2]" lastIdx="1" clrIdx="3">
    <p:extLst/>
  </p:cmAuthor>
  <p:cmAuthor id="5" name="Gonzalo de Francisco" initials="GdF [2] [2] [3]" lastIdx="1" clrIdx="4">
    <p:extLst/>
  </p:cmAuthor>
  <p:cmAuthor id="6" name="Gonzalo de Francisco" initials="GdF [3]" lastIdx="1" clrIdx="5">
    <p:extLst/>
  </p:cmAuthor>
  <p:cmAuthor id="7" name="Gonzalo de Francisco" initials="GdF [4]" lastIdx="1" clrIdx="6">
    <p:extLst/>
  </p:cmAuthor>
  <p:cmAuthor id="8" name="Gonzalo de Francisco" initials="GdF [5]" lastIdx="1" clrIdx="7">
    <p:extLst/>
  </p:cmAuthor>
  <p:cmAuthor id="9" name="Gonzalo de Francisco" initials="GdF [6]" lastIdx="1" clrIdx="8">
    <p:extLst/>
  </p:cmAuthor>
  <p:cmAuthor id="10" name="Gonzalo de Francisco" initials="GdF [7]" lastIdx="1" clrIdx="9">
    <p:extLst/>
  </p:cmAuthor>
  <p:cmAuthor id="11" name="Gonzalo de Francisco" initials="GdF [8]" lastIdx="1" clrIdx="10">
    <p:extLst/>
  </p:cmAuthor>
  <p:cmAuthor id="12" name="Gonzalo de Francisco" initials="GdF [9]" lastIdx="1" clrIdx="1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4784"/>
    <a:srgbClr val="F0C649"/>
    <a:srgbClr val="0070C0"/>
    <a:srgbClr val="897C58"/>
    <a:srgbClr val="00B0F0"/>
    <a:srgbClr val="3788FF"/>
    <a:srgbClr val="6699FF"/>
    <a:srgbClr val="0081E2"/>
    <a:srgbClr val="537CFF"/>
    <a:srgbClr val="7B7B7B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Estilo medio 4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06" autoAdjust="0"/>
    <p:restoredTop sz="87545" autoAdjust="0"/>
  </p:normalViewPr>
  <p:slideViewPr>
    <p:cSldViewPr snapToGrid="0" snapToObjects="1">
      <p:cViewPr varScale="1">
        <p:scale>
          <a:sx n="84" d="100"/>
          <a:sy n="84" d="100"/>
        </p:scale>
        <p:origin x="-780" y="-84"/>
      </p:cViewPr>
      <p:guideLst>
        <p:guide orient="horz" pos="2704"/>
        <p:guide orient="horz" pos="3339"/>
        <p:guide orient="horz" pos="2028"/>
        <p:guide orient="horz" pos="2504"/>
        <p:guide pos="4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121" d="100"/>
          <a:sy n="121" d="100"/>
        </p:scale>
        <p:origin x="-4986" y="-108"/>
      </p:cViewPr>
      <p:guideLst>
        <p:guide orient="horz" pos="2880"/>
        <p:guide orient="horz" pos="3127"/>
        <p:guide orient="horz" pos="2697"/>
        <p:guide orient="horz" pos="2928"/>
        <p:guide orient="horz" pos="2857"/>
        <p:guide orient="horz" pos="3102"/>
        <p:guide orient="horz" pos="2676"/>
        <p:guide orient="horz" pos="2905"/>
        <p:guide orient="horz" pos="2903"/>
        <p:guide orient="horz" pos="3152"/>
        <p:guide orient="horz" pos="2718"/>
        <p:guide orient="horz" pos="2951"/>
        <p:guide pos="2160"/>
        <p:guide pos="2141"/>
        <p:guide pos="2228"/>
        <p:guide pos="2208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DD92D1-4249-41CD-80E0-04B67D1A883E}" type="doc">
      <dgm:prSet loTypeId="urn:microsoft.com/office/officeart/2005/8/layout/vList2" loCatId="list" qsTypeId="urn:microsoft.com/office/officeart/2005/8/quickstyle/3d4" qsCatId="3D" csTypeId="urn:microsoft.com/office/officeart/2005/8/colors/accent0_1" csCatId="mainScheme" phldr="1"/>
      <dgm:spPr/>
      <dgm:t>
        <a:bodyPr/>
        <a:lstStyle/>
        <a:p>
          <a:endParaRPr lang="es-CO"/>
        </a:p>
      </dgm:t>
    </dgm:pt>
    <dgm:pt modelId="{EA3C0C3D-13FA-4710-893E-7DE49560C79B}">
      <dgm:prSet phldrT="[Texto]" custT="1"/>
      <dgm:spPr/>
      <dgm:t>
        <a:bodyPr/>
        <a:lstStyle/>
        <a:p>
          <a:r>
            <a:rPr lang="es-CO" sz="2000" b="0" dirty="0" smtClean="0">
              <a:latin typeface="+mj-lt"/>
            </a:rPr>
            <a:t>1. Verificación del Quórum.</a:t>
          </a:r>
          <a:endParaRPr lang="es-CO" sz="2000" b="0" dirty="0">
            <a:latin typeface="+mj-lt"/>
          </a:endParaRPr>
        </a:p>
      </dgm:t>
    </dgm:pt>
    <dgm:pt modelId="{8CE55E53-E076-4594-BA99-30B298A72847}" type="parTrans" cxnId="{40D07DEC-7408-4C45-AE0B-E33E0711177C}">
      <dgm:prSet/>
      <dgm:spPr/>
      <dgm:t>
        <a:bodyPr/>
        <a:lstStyle/>
        <a:p>
          <a:endParaRPr lang="es-CO" sz="1800" b="0">
            <a:solidFill>
              <a:schemeClr val="tx1"/>
            </a:solidFill>
            <a:latin typeface="Calibri" pitchFamily="34" charset="0"/>
          </a:endParaRPr>
        </a:p>
      </dgm:t>
    </dgm:pt>
    <dgm:pt modelId="{7B483490-603A-472C-8FFD-1AC62B142476}" type="sibTrans" cxnId="{40D07DEC-7408-4C45-AE0B-E33E0711177C}">
      <dgm:prSet/>
      <dgm:spPr/>
      <dgm:t>
        <a:bodyPr/>
        <a:lstStyle/>
        <a:p>
          <a:endParaRPr lang="es-CO" sz="1800" b="0">
            <a:solidFill>
              <a:schemeClr val="tx1"/>
            </a:solidFill>
            <a:latin typeface="Calibri" pitchFamily="34" charset="0"/>
          </a:endParaRPr>
        </a:p>
      </dgm:t>
    </dgm:pt>
    <dgm:pt modelId="{672AE28E-A118-4793-A80A-EF067356E49C}">
      <dgm:prSet phldrT="[Texto]" custT="1"/>
      <dgm:spPr/>
      <dgm:t>
        <a:bodyPr/>
        <a:lstStyle/>
        <a:p>
          <a:r>
            <a:rPr lang="es-ES" sz="2000" b="0" dirty="0" smtClean="0">
              <a:latin typeface="+mn-lt"/>
            </a:rPr>
            <a:t>2. Lectura y aprobación del orden del día.</a:t>
          </a:r>
          <a:endParaRPr lang="es-CO" sz="2000" b="0" dirty="0">
            <a:latin typeface="+mn-lt"/>
          </a:endParaRPr>
        </a:p>
      </dgm:t>
    </dgm:pt>
    <dgm:pt modelId="{24FBB324-9AA1-4BD8-9953-52B45EC63AFF}" type="parTrans" cxnId="{83307EBF-D6DB-4C2E-8A79-2D63593DEC32}">
      <dgm:prSet/>
      <dgm:spPr/>
      <dgm:t>
        <a:bodyPr/>
        <a:lstStyle/>
        <a:p>
          <a:endParaRPr lang="es-CO" sz="1800" b="0">
            <a:solidFill>
              <a:schemeClr val="tx1"/>
            </a:solidFill>
            <a:latin typeface="Calibri" pitchFamily="34" charset="0"/>
          </a:endParaRPr>
        </a:p>
      </dgm:t>
    </dgm:pt>
    <dgm:pt modelId="{D407C3CD-A230-4C0F-BA0D-451A8FF2BD65}" type="sibTrans" cxnId="{83307EBF-D6DB-4C2E-8A79-2D63593DEC32}">
      <dgm:prSet/>
      <dgm:spPr/>
      <dgm:t>
        <a:bodyPr/>
        <a:lstStyle/>
        <a:p>
          <a:endParaRPr lang="es-CO" sz="1800" b="0">
            <a:solidFill>
              <a:schemeClr val="tx1"/>
            </a:solidFill>
            <a:latin typeface="Calibri" pitchFamily="34" charset="0"/>
          </a:endParaRPr>
        </a:p>
      </dgm:t>
    </dgm:pt>
    <dgm:pt modelId="{7843F417-28FF-4513-B8A6-FD02F70616D7}">
      <dgm:prSet phldrT="[Texto]" custT="1"/>
      <dgm:spPr/>
      <dgm:t>
        <a:bodyPr/>
        <a:lstStyle/>
        <a:p>
          <a:r>
            <a:rPr lang="es-CO" sz="2000" b="0" dirty="0" smtClean="0">
              <a:latin typeface="+mn-lt"/>
            </a:rPr>
            <a:t>3. Aprobación del Acta No. 97 del 14 de noviembre de 2017.</a:t>
          </a:r>
          <a:endParaRPr lang="es-CO" sz="2000" b="0" dirty="0">
            <a:latin typeface="+mn-lt"/>
          </a:endParaRPr>
        </a:p>
      </dgm:t>
    </dgm:pt>
    <dgm:pt modelId="{4C54A056-B734-40A2-9067-75F344F2FDE4}" type="parTrans" cxnId="{21A23875-A16D-49CD-9139-919518B64996}">
      <dgm:prSet/>
      <dgm:spPr/>
      <dgm:t>
        <a:bodyPr/>
        <a:lstStyle/>
        <a:p>
          <a:endParaRPr lang="es-CO" sz="1800" b="0">
            <a:solidFill>
              <a:schemeClr val="tx1"/>
            </a:solidFill>
            <a:latin typeface="Calibri" pitchFamily="34" charset="0"/>
          </a:endParaRPr>
        </a:p>
      </dgm:t>
    </dgm:pt>
    <dgm:pt modelId="{AA8F89A9-128D-434F-BC5F-F1C1D876287E}" type="sibTrans" cxnId="{21A23875-A16D-49CD-9139-919518B64996}">
      <dgm:prSet/>
      <dgm:spPr/>
      <dgm:t>
        <a:bodyPr/>
        <a:lstStyle/>
        <a:p>
          <a:endParaRPr lang="es-CO" sz="1800" b="0">
            <a:solidFill>
              <a:schemeClr val="tx1"/>
            </a:solidFill>
            <a:latin typeface="Calibri" pitchFamily="34" charset="0"/>
          </a:endParaRPr>
        </a:p>
      </dgm:t>
    </dgm:pt>
    <dgm:pt modelId="{492964A9-E8E1-4E84-A74E-5E734369CC5E}">
      <dgm:prSet phldrT="[Texto]" custT="1"/>
      <dgm:spPr/>
      <dgm:t>
        <a:bodyPr/>
        <a:lstStyle/>
        <a:p>
          <a:r>
            <a:rPr lang="es-CO" sz="2000" b="0" dirty="0" smtClean="0">
              <a:latin typeface="+mn-lt"/>
            </a:rPr>
            <a:t>4. Seguimiento a tareas.</a:t>
          </a:r>
          <a:endParaRPr lang="es-CO" sz="2000" b="0" dirty="0">
            <a:latin typeface="+mn-lt"/>
          </a:endParaRPr>
        </a:p>
      </dgm:t>
    </dgm:pt>
    <dgm:pt modelId="{BD685A21-DA74-4615-BB3F-AB64535169F8}" type="parTrans" cxnId="{0E21242C-0737-470A-AEDA-7FAEF7546229}">
      <dgm:prSet/>
      <dgm:spPr/>
      <dgm:t>
        <a:bodyPr/>
        <a:lstStyle/>
        <a:p>
          <a:endParaRPr lang="es-CO">
            <a:latin typeface="Calibri" panose="020F0502020204030204" pitchFamily="34" charset="0"/>
          </a:endParaRPr>
        </a:p>
      </dgm:t>
    </dgm:pt>
    <dgm:pt modelId="{D825B527-BC1A-48BC-BEB0-77D85E230434}" type="sibTrans" cxnId="{0E21242C-0737-470A-AEDA-7FAEF7546229}">
      <dgm:prSet/>
      <dgm:spPr/>
      <dgm:t>
        <a:bodyPr/>
        <a:lstStyle/>
        <a:p>
          <a:endParaRPr lang="es-CO">
            <a:latin typeface="Calibri" panose="020F0502020204030204" pitchFamily="34" charset="0"/>
          </a:endParaRPr>
        </a:p>
      </dgm:t>
    </dgm:pt>
    <dgm:pt modelId="{E7557F5E-F21B-42A6-8706-41C9423D69AE}">
      <dgm:prSet phldrT="[Texto]" custT="1"/>
      <dgm:spPr/>
      <dgm:t>
        <a:bodyPr/>
        <a:lstStyle/>
        <a:p>
          <a:r>
            <a:rPr lang="es-CO" sz="2000" b="0" dirty="0" smtClean="0">
              <a:latin typeface="+mn-lt"/>
            </a:rPr>
            <a:t>5. Solicitudes de inscripción.</a:t>
          </a:r>
          <a:endParaRPr lang="es-CO" sz="2000" b="0" dirty="0">
            <a:solidFill>
              <a:srgbClr val="FF0000"/>
            </a:solidFill>
            <a:latin typeface="+mn-lt"/>
          </a:endParaRPr>
        </a:p>
      </dgm:t>
    </dgm:pt>
    <dgm:pt modelId="{C1F4A42C-64FF-44CC-843F-1DC40658B1FE}" type="parTrans" cxnId="{20D47238-A6AC-40B5-9A8F-C2598DAA81CB}">
      <dgm:prSet/>
      <dgm:spPr/>
      <dgm:t>
        <a:bodyPr/>
        <a:lstStyle/>
        <a:p>
          <a:endParaRPr lang="es-CO"/>
        </a:p>
      </dgm:t>
    </dgm:pt>
    <dgm:pt modelId="{026715F2-E2FC-4ACC-9EAA-C7974009C0B2}" type="sibTrans" cxnId="{20D47238-A6AC-40B5-9A8F-C2598DAA81CB}">
      <dgm:prSet/>
      <dgm:spPr/>
      <dgm:t>
        <a:bodyPr/>
        <a:lstStyle/>
        <a:p>
          <a:endParaRPr lang="es-CO"/>
        </a:p>
      </dgm:t>
    </dgm:pt>
    <dgm:pt modelId="{EC0635AB-3A9A-48E3-8F49-9EE75B96928C}">
      <dgm:prSet phldrT="[Texto]" custT="1"/>
      <dgm:spPr/>
      <dgm:t>
        <a:bodyPr/>
        <a:lstStyle/>
        <a:p>
          <a:r>
            <a:rPr lang="es-CO" sz="2000" b="0" dirty="0" smtClean="0">
              <a:latin typeface="+mn-lt"/>
            </a:rPr>
            <a:t>6. Actualización de Fichas.</a:t>
          </a:r>
          <a:endParaRPr lang="es-CO" sz="2000" b="0" dirty="0">
            <a:solidFill>
              <a:srgbClr val="FF0000"/>
            </a:solidFill>
            <a:latin typeface="+mn-lt"/>
          </a:endParaRPr>
        </a:p>
      </dgm:t>
    </dgm:pt>
    <dgm:pt modelId="{92421663-4D87-4AFF-AAFC-1854EBF5B0C4}" type="parTrans" cxnId="{AEA0448A-42C2-4B0C-B013-3023FEA4F237}">
      <dgm:prSet/>
      <dgm:spPr/>
      <dgm:t>
        <a:bodyPr/>
        <a:lstStyle/>
        <a:p>
          <a:endParaRPr lang="es-CO"/>
        </a:p>
      </dgm:t>
    </dgm:pt>
    <dgm:pt modelId="{34DC602F-BF11-408A-A0C8-0DF824FD497B}" type="sibTrans" cxnId="{AEA0448A-42C2-4B0C-B013-3023FEA4F237}">
      <dgm:prSet/>
      <dgm:spPr/>
      <dgm:t>
        <a:bodyPr/>
        <a:lstStyle/>
        <a:p>
          <a:endParaRPr lang="es-CO"/>
        </a:p>
      </dgm:t>
    </dgm:pt>
    <dgm:pt modelId="{98A204FE-E87E-4987-B40A-7E5460E95E8A}">
      <dgm:prSet phldrT="[Texto]" custT="1"/>
      <dgm:spPr/>
      <dgm:t>
        <a:bodyPr/>
        <a:lstStyle/>
        <a:p>
          <a:r>
            <a:rPr lang="es-CO" sz="2000" b="0" dirty="0" smtClean="0">
              <a:latin typeface="+mn-lt"/>
            </a:rPr>
            <a:t>7. Decisiones del Comité de Estándares.</a:t>
          </a:r>
          <a:endParaRPr lang="es-CO" sz="2000" b="0" dirty="0">
            <a:solidFill>
              <a:srgbClr val="FF0000"/>
            </a:solidFill>
            <a:latin typeface="+mn-lt"/>
          </a:endParaRPr>
        </a:p>
      </dgm:t>
    </dgm:pt>
    <dgm:pt modelId="{676B9B56-E3FF-4E51-A276-0FC22F312DA6}" type="parTrans" cxnId="{DB6B08DE-710B-4002-AAC2-91813164A1B7}">
      <dgm:prSet/>
      <dgm:spPr/>
      <dgm:t>
        <a:bodyPr/>
        <a:lstStyle/>
        <a:p>
          <a:endParaRPr lang="es-CO"/>
        </a:p>
      </dgm:t>
    </dgm:pt>
    <dgm:pt modelId="{7BDEF52B-A935-4294-9D00-8A013B1249A7}" type="sibTrans" cxnId="{DB6B08DE-710B-4002-AAC2-91813164A1B7}">
      <dgm:prSet/>
      <dgm:spPr/>
      <dgm:t>
        <a:bodyPr/>
        <a:lstStyle/>
        <a:p>
          <a:endParaRPr lang="es-CO"/>
        </a:p>
      </dgm:t>
    </dgm:pt>
    <dgm:pt modelId="{B38C21F0-E49D-4D03-97C3-CA2A064FBE18}">
      <dgm:prSet phldrT="[Texto]" custT="1"/>
      <dgm:spPr/>
      <dgm:t>
        <a:bodyPr/>
        <a:lstStyle/>
        <a:p>
          <a:r>
            <a:rPr lang="es-CO" sz="2000" b="0" dirty="0" smtClean="0">
              <a:latin typeface="+mn-lt"/>
            </a:rPr>
            <a:t>8. Proposiciones y Varios.</a:t>
          </a:r>
          <a:endParaRPr lang="es-CO" sz="2000" b="0" dirty="0">
            <a:solidFill>
              <a:srgbClr val="FF0000"/>
            </a:solidFill>
            <a:latin typeface="+mn-lt"/>
          </a:endParaRPr>
        </a:p>
      </dgm:t>
    </dgm:pt>
    <dgm:pt modelId="{B1A9807D-D61A-4F79-9C85-6A4E7F160764}" type="parTrans" cxnId="{488262DE-3862-4A1C-A56A-AD6ADC5E9E6A}">
      <dgm:prSet/>
      <dgm:spPr/>
      <dgm:t>
        <a:bodyPr/>
        <a:lstStyle/>
        <a:p>
          <a:endParaRPr lang="es-CO"/>
        </a:p>
      </dgm:t>
    </dgm:pt>
    <dgm:pt modelId="{34BF9A48-9B68-42F9-9F40-11DEBEF4AF04}" type="sibTrans" cxnId="{488262DE-3862-4A1C-A56A-AD6ADC5E9E6A}">
      <dgm:prSet/>
      <dgm:spPr/>
      <dgm:t>
        <a:bodyPr/>
        <a:lstStyle/>
        <a:p>
          <a:endParaRPr lang="es-CO"/>
        </a:p>
      </dgm:t>
    </dgm:pt>
    <dgm:pt modelId="{13DF23CD-4103-4954-9192-E79AEC36CBC1}" type="pres">
      <dgm:prSet presAssocID="{1BDD92D1-4249-41CD-80E0-04B67D1A883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46E151D1-F712-4986-820E-750D17C2A283}" type="pres">
      <dgm:prSet presAssocID="{EA3C0C3D-13FA-4710-893E-7DE49560C79B}" presName="parentText" presStyleLbl="node1" presStyleIdx="0" presStyleCnt="8" custScaleY="58920" custLinFactY="34824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C8342A64-ACF0-4F31-A699-EBDE48811C8C}" type="pres">
      <dgm:prSet presAssocID="{7B483490-603A-472C-8FFD-1AC62B142476}" presName="spacer" presStyleCnt="0"/>
      <dgm:spPr/>
      <dgm:t>
        <a:bodyPr/>
        <a:lstStyle/>
        <a:p>
          <a:endParaRPr lang="es-CO"/>
        </a:p>
      </dgm:t>
    </dgm:pt>
    <dgm:pt modelId="{D7265DC4-8AD1-4A28-ACA9-5CCFED885220}" type="pres">
      <dgm:prSet presAssocID="{672AE28E-A118-4793-A80A-EF067356E49C}" presName="parentText" presStyleLbl="node1" presStyleIdx="1" presStyleCnt="8" custScaleY="57318" custLinFactY="28216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AEAA8E79-49E6-4A79-95DE-C37315B6F888}" type="pres">
      <dgm:prSet presAssocID="{D407C3CD-A230-4C0F-BA0D-451A8FF2BD65}" presName="spacer" presStyleCnt="0"/>
      <dgm:spPr/>
      <dgm:t>
        <a:bodyPr/>
        <a:lstStyle/>
        <a:p>
          <a:endParaRPr lang="es-CO"/>
        </a:p>
      </dgm:t>
    </dgm:pt>
    <dgm:pt modelId="{C66DE460-D941-432C-ADDD-2CC51E3F493D}" type="pres">
      <dgm:prSet presAssocID="{7843F417-28FF-4513-B8A6-FD02F70616D7}" presName="parentText" presStyleLbl="node1" presStyleIdx="2" presStyleCnt="8" custScaleY="59821" custLinFactY="23757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F846CCFC-42FF-4806-9D22-6B4315E5C510}" type="pres">
      <dgm:prSet presAssocID="{AA8F89A9-128D-434F-BC5F-F1C1D876287E}" presName="spacer" presStyleCnt="0"/>
      <dgm:spPr/>
      <dgm:t>
        <a:bodyPr/>
        <a:lstStyle/>
        <a:p>
          <a:endParaRPr lang="es-CO"/>
        </a:p>
      </dgm:t>
    </dgm:pt>
    <dgm:pt modelId="{CC22DA6C-8CE3-4E5A-B910-A2E704CA51E1}" type="pres">
      <dgm:prSet presAssocID="{492964A9-E8E1-4E84-A74E-5E734369CC5E}" presName="parentText" presStyleLbl="node1" presStyleIdx="3" presStyleCnt="8" custScaleY="60402" custLinFactY="13718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6803130D-AB1C-4B40-A079-66EBDB7B34B7}" type="pres">
      <dgm:prSet presAssocID="{D825B527-BC1A-48BC-BEB0-77D85E230434}" presName="spacer" presStyleCnt="0"/>
      <dgm:spPr/>
    </dgm:pt>
    <dgm:pt modelId="{B24CAE4F-4496-4A4C-8BB6-FD567400B2B5}" type="pres">
      <dgm:prSet presAssocID="{E7557F5E-F21B-42A6-8706-41C9423D69AE}" presName="parentText" presStyleLbl="node1" presStyleIdx="4" presStyleCnt="8" custScaleY="61278" custLinFactY="7418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2CC303BD-7507-40DB-90D3-EB7A540D95C6}" type="pres">
      <dgm:prSet presAssocID="{026715F2-E2FC-4ACC-9EAA-C7974009C0B2}" presName="spacer" presStyleCnt="0"/>
      <dgm:spPr/>
    </dgm:pt>
    <dgm:pt modelId="{264FB64F-5147-4552-B072-EFBD32CF32B6}" type="pres">
      <dgm:prSet presAssocID="{EC0635AB-3A9A-48E3-8F49-9EE75B96928C}" presName="parentText" presStyleLbl="node1" presStyleIdx="5" presStyleCnt="8" custScaleY="58455" custLinFactNeighborY="63177">
        <dgm:presLayoutVars>
          <dgm:chMax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BDED4E76-C68D-432C-B4DB-D73EA0E16029}" type="pres">
      <dgm:prSet presAssocID="{34DC602F-BF11-408A-A0C8-0DF824FD497B}" presName="spacer" presStyleCnt="0"/>
      <dgm:spPr/>
    </dgm:pt>
    <dgm:pt modelId="{9991AFD4-CAA9-4087-918D-A18C57C23FE0}" type="pres">
      <dgm:prSet presAssocID="{98A204FE-E87E-4987-B40A-7E5460E95E8A}" presName="parentText" presStyleLbl="node1" presStyleIdx="6" presStyleCnt="8" custScaleY="53245" custLinFactNeighborY="21688">
        <dgm:presLayoutVars>
          <dgm:chMax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3A1FDFE-3FC7-41F0-A4C8-EE134B424204}" type="pres">
      <dgm:prSet presAssocID="{7BDEF52B-A935-4294-9D00-8A013B1249A7}" presName="spacer" presStyleCnt="0"/>
      <dgm:spPr/>
    </dgm:pt>
    <dgm:pt modelId="{EE690D3C-9DBD-4F27-899C-68DE24AF31CB}" type="pres">
      <dgm:prSet presAssocID="{B38C21F0-E49D-4D03-97C3-CA2A064FBE18}" presName="parentText" presStyleLbl="node1" presStyleIdx="7" presStyleCnt="8" custScaleY="53245" custLinFactNeighborY="-54632">
        <dgm:presLayoutVars>
          <dgm:chMax val="0"/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06359C12-EB0F-4267-B828-0F4651D2D037}" type="presOf" srcId="{1BDD92D1-4249-41CD-80E0-04B67D1A883E}" destId="{13DF23CD-4103-4954-9192-E79AEC36CBC1}" srcOrd="0" destOrd="0" presId="urn:microsoft.com/office/officeart/2005/8/layout/vList2"/>
    <dgm:cxn modelId="{AEA0448A-42C2-4B0C-B013-3023FEA4F237}" srcId="{1BDD92D1-4249-41CD-80E0-04B67D1A883E}" destId="{EC0635AB-3A9A-48E3-8F49-9EE75B96928C}" srcOrd="5" destOrd="0" parTransId="{92421663-4D87-4AFF-AAFC-1854EBF5B0C4}" sibTransId="{34DC602F-BF11-408A-A0C8-0DF824FD497B}"/>
    <dgm:cxn modelId="{787AB196-A747-4060-8943-42372B79A8B3}" type="presOf" srcId="{E7557F5E-F21B-42A6-8706-41C9423D69AE}" destId="{B24CAE4F-4496-4A4C-8BB6-FD567400B2B5}" srcOrd="0" destOrd="0" presId="urn:microsoft.com/office/officeart/2005/8/layout/vList2"/>
    <dgm:cxn modelId="{2936E2BA-2CDB-4CAF-830B-923B68EDEB28}" type="presOf" srcId="{B38C21F0-E49D-4D03-97C3-CA2A064FBE18}" destId="{EE690D3C-9DBD-4F27-899C-68DE24AF31CB}" srcOrd="0" destOrd="0" presId="urn:microsoft.com/office/officeart/2005/8/layout/vList2"/>
    <dgm:cxn modelId="{A43CFFC6-42A0-4502-9110-60072ED40B4C}" type="presOf" srcId="{EA3C0C3D-13FA-4710-893E-7DE49560C79B}" destId="{46E151D1-F712-4986-820E-750D17C2A283}" srcOrd="0" destOrd="0" presId="urn:microsoft.com/office/officeart/2005/8/layout/vList2"/>
    <dgm:cxn modelId="{488262DE-3862-4A1C-A56A-AD6ADC5E9E6A}" srcId="{1BDD92D1-4249-41CD-80E0-04B67D1A883E}" destId="{B38C21F0-E49D-4D03-97C3-CA2A064FBE18}" srcOrd="7" destOrd="0" parTransId="{B1A9807D-D61A-4F79-9C85-6A4E7F160764}" sibTransId="{34BF9A48-9B68-42F9-9F40-11DEBEF4AF04}"/>
    <dgm:cxn modelId="{21A23875-A16D-49CD-9139-919518B64996}" srcId="{1BDD92D1-4249-41CD-80E0-04B67D1A883E}" destId="{7843F417-28FF-4513-B8A6-FD02F70616D7}" srcOrd="2" destOrd="0" parTransId="{4C54A056-B734-40A2-9067-75F344F2FDE4}" sibTransId="{AA8F89A9-128D-434F-BC5F-F1C1D876287E}"/>
    <dgm:cxn modelId="{40D07DEC-7408-4C45-AE0B-E33E0711177C}" srcId="{1BDD92D1-4249-41CD-80E0-04B67D1A883E}" destId="{EA3C0C3D-13FA-4710-893E-7DE49560C79B}" srcOrd="0" destOrd="0" parTransId="{8CE55E53-E076-4594-BA99-30B298A72847}" sibTransId="{7B483490-603A-472C-8FFD-1AC62B142476}"/>
    <dgm:cxn modelId="{77040E27-2BFB-413B-8A86-452032EAFB22}" type="presOf" srcId="{EC0635AB-3A9A-48E3-8F49-9EE75B96928C}" destId="{264FB64F-5147-4552-B072-EFBD32CF32B6}" srcOrd="0" destOrd="0" presId="urn:microsoft.com/office/officeart/2005/8/layout/vList2"/>
    <dgm:cxn modelId="{65E601CB-7C04-4721-BC01-6211A35E42FA}" type="presOf" srcId="{492964A9-E8E1-4E84-A74E-5E734369CC5E}" destId="{CC22DA6C-8CE3-4E5A-B910-A2E704CA51E1}" srcOrd="0" destOrd="0" presId="urn:microsoft.com/office/officeart/2005/8/layout/vList2"/>
    <dgm:cxn modelId="{83307EBF-D6DB-4C2E-8A79-2D63593DEC32}" srcId="{1BDD92D1-4249-41CD-80E0-04B67D1A883E}" destId="{672AE28E-A118-4793-A80A-EF067356E49C}" srcOrd="1" destOrd="0" parTransId="{24FBB324-9AA1-4BD8-9953-52B45EC63AFF}" sibTransId="{D407C3CD-A230-4C0F-BA0D-451A8FF2BD65}"/>
    <dgm:cxn modelId="{20D47238-A6AC-40B5-9A8F-C2598DAA81CB}" srcId="{1BDD92D1-4249-41CD-80E0-04B67D1A883E}" destId="{E7557F5E-F21B-42A6-8706-41C9423D69AE}" srcOrd="4" destOrd="0" parTransId="{C1F4A42C-64FF-44CC-843F-1DC40658B1FE}" sibTransId="{026715F2-E2FC-4ACC-9EAA-C7974009C0B2}"/>
    <dgm:cxn modelId="{B0539B23-5822-49C1-9680-BAF125CC57F1}" type="presOf" srcId="{98A204FE-E87E-4987-B40A-7E5460E95E8A}" destId="{9991AFD4-CAA9-4087-918D-A18C57C23FE0}" srcOrd="0" destOrd="0" presId="urn:microsoft.com/office/officeart/2005/8/layout/vList2"/>
    <dgm:cxn modelId="{0E21242C-0737-470A-AEDA-7FAEF7546229}" srcId="{1BDD92D1-4249-41CD-80E0-04B67D1A883E}" destId="{492964A9-E8E1-4E84-A74E-5E734369CC5E}" srcOrd="3" destOrd="0" parTransId="{BD685A21-DA74-4615-BB3F-AB64535169F8}" sibTransId="{D825B527-BC1A-48BC-BEB0-77D85E230434}"/>
    <dgm:cxn modelId="{DB6B08DE-710B-4002-AAC2-91813164A1B7}" srcId="{1BDD92D1-4249-41CD-80E0-04B67D1A883E}" destId="{98A204FE-E87E-4987-B40A-7E5460E95E8A}" srcOrd="6" destOrd="0" parTransId="{676B9B56-E3FF-4E51-A276-0FC22F312DA6}" sibTransId="{7BDEF52B-A935-4294-9D00-8A013B1249A7}"/>
    <dgm:cxn modelId="{3D669177-5B1C-4476-9C51-F6012E44059B}" type="presOf" srcId="{7843F417-28FF-4513-B8A6-FD02F70616D7}" destId="{C66DE460-D941-432C-ADDD-2CC51E3F493D}" srcOrd="0" destOrd="0" presId="urn:microsoft.com/office/officeart/2005/8/layout/vList2"/>
    <dgm:cxn modelId="{7DDF5848-0CEB-432B-A3C7-D9AEB3AA31A2}" type="presOf" srcId="{672AE28E-A118-4793-A80A-EF067356E49C}" destId="{D7265DC4-8AD1-4A28-ACA9-5CCFED885220}" srcOrd="0" destOrd="0" presId="urn:microsoft.com/office/officeart/2005/8/layout/vList2"/>
    <dgm:cxn modelId="{91ACB1DC-8C8F-4420-BFCB-BA0227C771AE}" type="presParOf" srcId="{13DF23CD-4103-4954-9192-E79AEC36CBC1}" destId="{46E151D1-F712-4986-820E-750D17C2A283}" srcOrd="0" destOrd="0" presId="urn:microsoft.com/office/officeart/2005/8/layout/vList2"/>
    <dgm:cxn modelId="{72B0DE97-5B83-4180-9728-7722E642DF53}" type="presParOf" srcId="{13DF23CD-4103-4954-9192-E79AEC36CBC1}" destId="{C8342A64-ACF0-4F31-A699-EBDE48811C8C}" srcOrd="1" destOrd="0" presId="urn:microsoft.com/office/officeart/2005/8/layout/vList2"/>
    <dgm:cxn modelId="{8A486DCF-2CF5-4B41-B1D3-CF43D7D45E28}" type="presParOf" srcId="{13DF23CD-4103-4954-9192-E79AEC36CBC1}" destId="{D7265DC4-8AD1-4A28-ACA9-5CCFED885220}" srcOrd="2" destOrd="0" presId="urn:microsoft.com/office/officeart/2005/8/layout/vList2"/>
    <dgm:cxn modelId="{86B4B656-BA81-4ADE-89F6-32518C222550}" type="presParOf" srcId="{13DF23CD-4103-4954-9192-E79AEC36CBC1}" destId="{AEAA8E79-49E6-4A79-95DE-C37315B6F888}" srcOrd="3" destOrd="0" presId="urn:microsoft.com/office/officeart/2005/8/layout/vList2"/>
    <dgm:cxn modelId="{1CECBB7F-6093-46E5-AD01-0FCCEF4AB127}" type="presParOf" srcId="{13DF23CD-4103-4954-9192-E79AEC36CBC1}" destId="{C66DE460-D941-432C-ADDD-2CC51E3F493D}" srcOrd="4" destOrd="0" presId="urn:microsoft.com/office/officeart/2005/8/layout/vList2"/>
    <dgm:cxn modelId="{80F4145F-E045-4210-BF36-8BEE23BDA580}" type="presParOf" srcId="{13DF23CD-4103-4954-9192-E79AEC36CBC1}" destId="{F846CCFC-42FF-4806-9D22-6B4315E5C510}" srcOrd="5" destOrd="0" presId="urn:microsoft.com/office/officeart/2005/8/layout/vList2"/>
    <dgm:cxn modelId="{C5D58685-4E03-4772-A215-950900B86993}" type="presParOf" srcId="{13DF23CD-4103-4954-9192-E79AEC36CBC1}" destId="{CC22DA6C-8CE3-4E5A-B910-A2E704CA51E1}" srcOrd="6" destOrd="0" presId="urn:microsoft.com/office/officeart/2005/8/layout/vList2"/>
    <dgm:cxn modelId="{A49F2AC3-7D59-4B87-95E4-FD8728AF3037}" type="presParOf" srcId="{13DF23CD-4103-4954-9192-E79AEC36CBC1}" destId="{6803130D-AB1C-4B40-A079-66EBDB7B34B7}" srcOrd="7" destOrd="0" presId="urn:microsoft.com/office/officeart/2005/8/layout/vList2"/>
    <dgm:cxn modelId="{711F770C-57DA-4063-9105-923D3797EB19}" type="presParOf" srcId="{13DF23CD-4103-4954-9192-E79AEC36CBC1}" destId="{B24CAE4F-4496-4A4C-8BB6-FD567400B2B5}" srcOrd="8" destOrd="0" presId="urn:microsoft.com/office/officeart/2005/8/layout/vList2"/>
    <dgm:cxn modelId="{3D03AFF8-AF91-4281-94B6-AB3B58C99896}" type="presParOf" srcId="{13DF23CD-4103-4954-9192-E79AEC36CBC1}" destId="{2CC303BD-7507-40DB-90D3-EB7A540D95C6}" srcOrd="9" destOrd="0" presId="urn:microsoft.com/office/officeart/2005/8/layout/vList2"/>
    <dgm:cxn modelId="{A996C6C9-4947-4C07-831C-E1F6BA96219C}" type="presParOf" srcId="{13DF23CD-4103-4954-9192-E79AEC36CBC1}" destId="{264FB64F-5147-4552-B072-EFBD32CF32B6}" srcOrd="10" destOrd="0" presId="urn:microsoft.com/office/officeart/2005/8/layout/vList2"/>
    <dgm:cxn modelId="{13E7000F-304C-4F8C-9ACE-EE7279F07483}" type="presParOf" srcId="{13DF23CD-4103-4954-9192-E79AEC36CBC1}" destId="{BDED4E76-C68D-432C-B4DB-D73EA0E16029}" srcOrd="11" destOrd="0" presId="urn:microsoft.com/office/officeart/2005/8/layout/vList2"/>
    <dgm:cxn modelId="{8FF73B93-0556-4E4E-99E4-B092C7330437}" type="presParOf" srcId="{13DF23CD-4103-4954-9192-E79AEC36CBC1}" destId="{9991AFD4-CAA9-4087-918D-A18C57C23FE0}" srcOrd="12" destOrd="0" presId="urn:microsoft.com/office/officeart/2005/8/layout/vList2"/>
    <dgm:cxn modelId="{4604733A-D5DC-4463-B263-764733A07118}" type="presParOf" srcId="{13DF23CD-4103-4954-9192-E79AEC36CBC1}" destId="{D3A1FDFE-3FC7-41F0-A4C8-EE134B424204}" srcOrd="13" destOrd="0" presId="urn:microsoft.com/office/officeart/2005/8/layout/vList2"/>
    <dgm:cxn modelId="{A72FB3EB-C220-4C7D-BD7F-EAE8088E8773}" type="presParOf" srcId="{13DF23CD-4103-4954-9192-E79AEC36CBC1}" destId="{EE690D3C-9DBD-4F27-899C-68DE24AF31CB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18FC73-4261-4324-9F51-06E685D576F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91A1324F-A74F-4849-BB65-0D8F07D07CF5}">
      <dgm:prSet phldrT="[Texto]" custT="1"/>
      <dgm:spPr/>
      <dgm:t>
        <a:bodyPr/>
        <a:lstStyle/>
        <a:p>
          <a:pPr algn="just"/>
          <a:r>
            <a:rPr lang="es-CO" sz="1900" b="0" i="0" u="none" strike="noStrike" dirty="0" smtClean="0">
              <a:solidFill>
                <a:schemeClr val="bg1"/>
              </a:solidFill>
              <a:latin typeface="Arial Narrow"/>
            </a:rPr>
            <a:t>En la sesión de diciembre del </a:t>
          </a:r>
          <a:r>
            <a:rPr lang="es-CO" sz="2000" b="0" i="0" u="none" strike="noStrike" dirty="0" smtClean="0">
              <a:solidFill>
                <a:schemeClr val="bg1"/>
              </a:solidFill>
              <a:latin typeface="Arial Narrow"/>
            </a:rPr>
            <a:t>Comité de Riesgos, se realizará la sesión conjunta con el Comité de Estándares. </a:t>
          </a:r>
          <a:r>
            <a:rPr lang="es-CO" sz="2000" b="0" i="0" u="none" strike="noStrike" dirty="0" smtClean="0">
              <a:solidFill>
                <a:schemeClr val="tx1"/>
              </a:solidFill>
              <a:latin typeface="Arial Narrow"/>
            </a:rPr>
            <a:t>Se realizará en la sesión del mes de enero de 2018.</a:t>
          </a:r>
          <a:endParaRPr lang="es-CO" sz="2000" dirty="0">
            <a:solidFill>
              <a:schemeClr val="tx1"/>
            </a:solidFill>
          </a:endParaRPr>
        </a:p>
      </dgm:t>
    </dgm:pt>
    <dgm:pt modelId="{DCE9DFBE-7548-41FA-8A9C-DD0FD6CA95C7}" type="parTrans" cxnId="{D38F8C19-FAD9-47A6-B27A-BC35CF46600D}">
      <dgm:prSet/>
      <dgm:spPr/>
      <dgm:t>
        <a:bodyPr/>
        <a:lstStyle/>
        <a:p>
          <a:endParaRPr lang="es-CO"/>
        </a:p>
      </dgm:t>
    </dgm:pt>
    <dgm:pt modelId="{C78D2570-5D81-49AF-8490-8C8927659A27}" type="sibTrans" cxnId="{D38F8C19-FAD9-47A6-B27A-BC35CF46600D}">
      <dgm:prSet/>
      <dgm:spPr/>
      <dgm:t>
        <a:bodyPr/>
        <a:lstStyle/>
        <a:p>
          <a:endParaRPr lang="es-CO"/>
        </a:p>
      </dgm:t>
    </dgm:pt>
    <dgm:pt modelId="{8FB0C33D-082D-4D83-826E-DBF5A3AEB540}">
      <dgm:prSet phldrT="[Texto]" custT="1"/>
      <dgm:spPr/>
      <dgm:t>
        <a:bodyPr/>
        <a:lstStyle/>
        <a:p>
          <a:pPr algn="just"/>
          <a:r>
            <a:rPr lang="es-CO" sz="2000" b="0" i="0" u="none" strike="noStrike" dirty="0" smtClean="0">
              <a:solidFill>
                <a:schemeClr val="bg1"/>
              </a:solidFill>
              <a:latin typeface="Arial Narrow"/>
            </a:rPr>
            <a:t>Las Fichas técnicas de productos deben realizar el procedimiento completo antes de llegar la Pre Comité y/o el Comité.</a:t>
          </a:r>
          <a:endParaRPr lang="es-CO" sz="2000" dirty="0">
            <a:solidFill>
              <a:schemeClr val="bg1"/>
            </a:solidFill>
          </a:endParaRPr>
        </a:p>
      </dgm:t>
    </dgm:pt>
    <dgm:pt modelId="{A9C7D9FC-0803-4CDE-A6CC-6C1D4B2E95E0}" type="sibTrans" cxnId="{E720FCFD-D85B-4D8D-9F99-ACC8DAA8A120}">
      <dgm:prSet/>
      <dgm:spPr/>
      <dgm:t>
        <a:bodyPr/>
        <a:lstStyle/>
        <a:p>
          <a:endParaRPr lang="es-CO"/>
        </a:p>
      </dgm:t>
    </dgm:pt>
    <dgm:pt modelId="{87EB0EF0-F535-406B-990F-136CBD75F772}" type="parTrans" cxnId="{E720FCFD-D85B-4D8D-9F99-ACC8DAA8A120}">
      <dgm:prSet/>
      <dgm:spPr/>
      <dgm:t>
        <a:bodyPr/>
        <a:lstStyle/>
        <a:p>
          <a:endParaRPr lang="es-CO"/>
        </a:p>
      </dgm:t>
    </dgm:pt>
    <dgm:pt modelId="{A42945AB-E569-4ECB-A8D8-38AD5E84D84F}">
      <dgm:prSet phldrT="[Texto]" custT="1"/>
      <dgm:spPr/>
      <dgm:t>
        <a:bodyPr/>
        <a:lstStyle/>
        <a:p>
          <a:r>
            <a:rPr lang="es-CO" sz="2000" b="0" i="0" u="none" strike="noStrike" dirty="0" smtClean="0">
              <a:solidFill>
                <a:schemeClr val="bg1"/>
              </a:solidFill>
              <a:latin typeface="Arial Narrow"/>
            </a:rPr>
            <a:t>Eliminación Publicación de la FTP “reducción, remoción, captura y emisiones evitadas de gases de efecto invernadero”.  </a:t>
          </a:r>
          <a:r>
            <a:rPr lang="es-CO" sz="2000" b="0" i="0" u="none" strike="noStrike" dirty="0" smtClean="0">
              <a:solidFill>
                <a:schemeClr val="tx1"/>
              </a:solidFill>
              <a:latin typeface="Arial Narrow"/>
            </a:rPr>
            <a:t>Se desarrollará durante la sesión de diciembre</a:t>
          </a:r>
          <a:endParaRPr lang="es-CO" sz="1900" b="0" i="0" u="none" strike="noStrike" dirty="0">
            <a:solidFill>
              <a:schemeClr val="tx1"/>
            </a:solidFill>
            <a:latin typeface="Arial Narrow"/>
          </a:endParaRPr>
        </a:p>
      </dgm:t>
    </dgm:pt>
    <dgm:pt modelId="{ED68D97D-CACD-41FD-970D-D55A107F5CB6}" type="parTrans" cxnId="{F6312E38-A7A3-45AD-9920-8124AD0BD908}">
      <dgm:prSet/>
      <dgm:spPr/>
      <dgm:t>
        <a:bodyPr/>
        <a:lstStyle/>
        <a:p>
          <a:endParaRPr lang="es-CO"/>
        </a:p>
      </dgm:t>
    </dgm:pt>
    <dgm:pt modelId="{6938586C-C33E-4118-AC55-3D33D66A6377}" type="sibTrans" cxnId="{F6312E38-A7A3-45AD-9920-8124AD0BD908}">
      <dgm:prSet/>
      <dgm:spPr/>
      <dgm:t>
        <a:bodyPr/>
        <a:lstStyle/>
        <a:p>
          <a:endParaRPr lang="es-CO"/>
        </a:p>
      </dgm:t>
    </dgm:pt>
    <dgm:pt modelId="{5DD318BE-9246-49A6-8844-5312857D4979}" type="pres">
      <dgm:prSet presAssocID="{BA18FC73-4261-4324-9F51-06E685D576F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F1DC607C-272C-424B-8B36-27BCCAB38524}" type="pres">
      <dgm:prSet presAssocID="{91A1324F-A74F-4849-BB65-0D8F07D07CF5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ACCFEA4B-293C-42F6-8186-2BFB8D3B0767}" type="pres">
      <dgm:prSet presAssocID="{C78D2570-5D81-49AF-8490-8C8927659A27}" presName="spacer" presStyleCnt="0"/>
      <dgm:spPr/>
    </dgm:pt>
    <dgm:pt modelId="{966B0329-6268-472D-AB66-0729B37ADE0A}" type="pres">
      <dgm:prSet presAssocID="{8FB0C33D-082D-4D83-826E-DBF5A3AEB540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57F1F251-742D-4379-BB13-73C8DDED9201}" type="pres">
      <dgm:prSet presAssocID="{A9C7D9FC-0803-4CDE-A6CC-6C1D4B2E95E0}" presName="spacer" presStyleCnt="0"/>
      <dgm:spPr/>
    </dgm:pt>
    <dgm:pt modelId="{3DFE9FEA-2E0A-4609-8791-FBA423DCDBCD}" type="pres">
      <dgm:prSet presAssocID="{A42945AB-E569-4ECB-A8D8-38AD5E84D84F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D38F8C19-FAD9-47A6-B27A-BC35CF46600D}" srcId="{BA18FC73-4261-4324-9F51-06E685D576F5}" destId="{91A1324F-A74F-4849-BB65-0D8F07D07CF5}" srcOrd="0" destOrd="0" parTransId="{DCE9DFBE-7548-41FA-8A9C-DD0FD6CA95C7}" sibTransId="{C78D2570-5D81-49AF-8490-8C8927659A27}"/>
    <dgm:cxn modelId="{F082B8EF-9A81-40F9-8CC4-1E23FBE3EB22}" type="presOf" srcId="{8FB0C33D-082D-4D83-826E-DBF5A3AEB540}" destId="{966B0329-6268-472D-AB66-0729B37ADE0A}" srcOrd="0" destOrd="0" presId="urn:microsoft.com/office/officeart/2005/8/layout/vList2"/>
    <dgm:cxn modelId="{FD598921-F293-4C97-A3CA-26722F12BB9D}" type="presOf" srcId="{BA18FC73-4261-4324-9F51-06E685D576F5}" destId="{5DD318BE-9246-49A6-8844-5312857D4979}" srcOrd="0" destOrd="0" presId="urn:microsoft.com/office/officeart/2005/8/layout/vList2"/>
    <dgm:cxn modelId="{F6312E38-A7A3-45AD-9920-8124AD0BD908}" srcId="{BA18FC73-4261-4324-9F51-06E685D576F5}" destId="{A42945AB-E569-4ECB-A8D8-38AD5E84D84F}" srcOrd="2" destOrd="0" parTransId="{ED68D97D-CACD-41FD-970D-D55A107F5CB6}" sibTransId="{6938586C-C33E-4118-AC55-3D33D66A6377}"/>
    <dgm:cxn modelId="{E720FCFD-D85B-4D8D-9F99-ACC8DAA8A120}" srcId="{BA18FC73-4261-4324-9F51-06E685D576F5}" destId="{8FB0C33D-082D-4D83-826E-DBF5A3AEB540}" srcOrd="1" destOrd="0" parTransId="{87EB0EF0-F535-406B-990F-136CBD75F772}" sibTransId="{A9C7D9FC-0803-4CDE-A6CC-6C1D4B2E95E0}"/>
    <dgm:cxn modelId="{E596CB6D-5A8A-41D1-B190-A761E74F3709}" type="presOf" srcId="{91A1324F-A74F-4849-BB65-0D8F07D07CF5}" destId="{F1DC607C-272C-424B-8B36-27BCCAB38524}" srcOrd="0" destOrd="0" presId="urn:microsoft.com/office/officeart/2005/8/layout/vList2"/>
    <dgm:cxn modelId="{8E9C537A-5D43-46E5-BE27-E5781E39A52E}" type="presOf" srcId="{A42945AB-E569-4ECB-A8D8-38AD5E84D84F}" destId="{3DFE9FEA-2E0A-4609-8791-FBA423DCDBCD}" srcOrd="0" destOrd="0" presId="urn:microsoft.com/office/officeart/2005/8/layout/vList2"/>
    <dgm:cxn modelId="{E9CADB21-939B-47B7-B7D9-6FF9D3A2617E}" type="presParOf" srcId="{5DD318BE-9246-49A6-8844-5312857D4979}" destId="{F1DC607C-272C-424B-8B36-27BCCAB38524}" srcOrd="0" destOrd="0" presId="urn:microsoft.com/office/officeart/2005/8/layout/vList2"/>
    <dgm:cxn modelId="{A9C31B1F-9AF4-4A80-B88D-9E526F974C63}" type="presParOf" srcId="{5DD318BE-9246-49A6-8844-5312857D4979}" destId="{ACCFEA4B-293C-42F6-8186-2BFB8D3B0767}" srcOrd="1" destOrd="0" presId="urn:microsoft.com/office/officeart/2005/8/layout/vList2"/>
    <dgm:cxn modelId="{DFCE036A-6CE0-4DF5-B628-B4EA6530CC87}" type="presParOf" srcId="{5DD318BE-9246-49A6-8844-5312857D4979}" destId="{966B0329-6268-472D-AB66-0729B37ADE0A}" srcOrd="2" destOrd="0" presId="urn:microsoft.com/office/officeart/2005/8/layout/vList2"/>
    <dgm:cxn modelId="{12794064-327C-42D7-8309-34596D9E98CD}" type="presParOf" srcId="{5DD318BE-9246-49A6-8844-5312857D4979}" destId="{57F1F251-742D-4379-BB13-73C8DDED9201}" srcOrd="3" destOrd="0" presId="urn:microsoft.com/office/officeart/2005/8/layout/vList2"/>
    <dgm:cxn modelId="{A8ED330A-89E2-4761-9514-3E64B4F4D872}" type="presParOf" srcId="{5DD318BE-9246-49A6-8844-5312857D4979}" destId="{3DFE9FEA-2E0A-4609-8791-FBA423DCDBC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6E151D1-F712-4986-820E-750D17C2A283}">
      <dsp:nvSpPr>
        <dsp:cNvPr id="0" name=""/>
        <dsp:cNvSpPr/>
      </dsp:nvSpPr>
      <dsp:spPr>
        <a:xfrm>
          <a:off x="0" y="391407"/>
          <a:ext cx="8572500" cy="43016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000" b="0" kern="1200" dirty="0" smtClean="0">
              <a:latin typeface="+mj-lt"/>
            </a:rPr>
            <a:t>1. Verificación del Quórum.</a:t>
          </a:r>
          <a:endParaRPr lang="es-CO" sz="2000" b="0" kern="1200" dirty="0">
            <a:latin typeface="+mj-lt"/>
          </a:endParaRPr>
        </a:p>
      </dsp:txBody>
      <dsp:txXfrm>
        <a:off x="0" y="391407"/>
        <a:ext cx="8572500" cy="430163"/>
      </dsp:txXfrm>
    </dsp:sp>
    <dsp:sp modelId="{D7265DC4-8AD1-4A28-ACA9-5CCFED885220}">
      <dsp:nvSpPr>
        <dsp:cNvPr id="0" name=""/>
        <dsp:cNvSpPr/>
      </dsp:nvSpPr>
      <dsp:spPr>
        <a:xfrm>
          <a:off x="0" y="885646"/>
          <a:ext cx="8572500" cy="41846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0" kern="1200" dirty="0" smtClean="0">
              <a:latin typeface="+mn-lt"/>
            </a:rPr>
            <a:t>2. Lectura y aprobación del orden del día.</a:t>
          </a:r>
          <a:endParaRPr lang="es-CO" sz="2000" b="0" kern="1200" dirty="0">
            <a:latin typeface="+mn-lt"/>
          </a:endParaRPr>
        </a:p>
      </dsp:txBody>
      <dsp:txXfrm>
        <a:off x="0" y="885646"/>
        <a:ext cx="8572500" cy="418467"/>
      </dsp:txXfrm>
    </dsp:sp>
    <dsp:sp modelId="{C66DE460-D941-432C-ADDD-2CC51E3F493D}">
      <dsp:nvSpPr>
        <dsp:cNvPr id="0" name=""/>
        <dsp:cNvSpPr/>
      </dsp:nvSpPr>
      <dsp:spPr>
        <a:xfrm>
          <a:off x="0" y="1383879"/>
          <a:ext cx="8572500" cy="43674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000" b="0" kern="1200" dirty="0" smtClean="0">
              <a:latin typeface="+mn-lt"/>
            </a:rPr>
            <a:t>3. Aprobación del Acta No. 97 del 14 de noviembre de 2017.</a:t>
          </a:r>
          <a:endParaRPr lang="es-CO" sz="2000" b="0" kern="1200" dirty="0">
            <a:latin typeface="+mn-lt"/>
          </a:endParaRPr>
        </a:p>
      </dsp:txBody>
      <dsp:txXfrm>
        <a:off x="0" y="1383879"/>
        <a:ext cx="8572500" cy="436741"/>
      </dsp:txXfrm>
    </dsp:sp>
    <dsp:sp modelId="{CC22DA6C-8CE3-4E5A-B910-A2E704CA51E1}">
      <dsp:nvSpPr>
        <dsp:cNvPr id="0" name=""/>
        <dsp:cNvSpPr/>
      </dsp:nvSpPr>
      <dsp:spPr>
        <a:xfrm>
          <a:off x="0" y="1859648"/>
          <a:ext cx="8572500" cy="44098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000" b="0" kern="1200" dirty="0" smtClean="0">
              <a:latin typeface="+mn-lt"/>
            </a:rPr>
            <a:t>4. Seguimiento a tareas.</a:t>
          </a:r>
          <a:endParaRPr lang="es-CO" sz="2000" b="0" kern="1200" dirty="0">
            <a:latin typeface="+mn-lt"/>
          </a:endParaRPr>
        </a:p>
      </dsp:txBody>
      <dsp:txXfrm>
        <a:off x="0" y="1859648"/>
        <a:ext cx="8572500" cy="440982"/>
      </dsp:txXfrm>
    </dsp:sp>
    <dsp:sp modelId="{B24CAE4F-4496-4A4C-8BB6-FD567400B2B5}">
      <dsp:nvSpPr>
        <dsp:cNvPr id="0" name=""/>
        <dsp:cNvSpPr/>
      </dsp:nvSpPr>
      <dsp:spPr>
        <a:xfrm>
          <a:off x="0" y="2366956"/>
          <a:ext cx="8572500" cy="4473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000" b="0" kern="1200" dirty="0" smtClean="0">
              <a:latin typeface="+mn-lt"/>
            </a:rPr>
            <a:t>5. Solicitudes de inscripción.</a:t>
          </a:r>
          <a:endParaRPr lang="es-CO" sz="2000" b="0" kern="1200" dirty="0">
            <a:solidFill>
              <a:srgbClr val="FF0000"/>
            </a:solidFill>
            <a:latin typeface="+mn-lt"/>
          </a:endParaRPr>
        </a:p>
      </dsp:txBody>
      <dsp:txXfrm>
        <a:off x="0" y="2366956"/>
        <a:ext cx="8572500" cy="447378"/>
      </dsp:txXfrm>
    </dsp:sp>
    <dsp:sp modelId="{264FB64F-5147-4552-B072-EFBD32CF32B6}">
      <dsp:nvSpPr>
        <dsp:cNvPr id="0" name=""/>
        <dsp:cNvSpPr/>
      </dsp:nvSpPr>
      <dsp:spPr>
        <a:xfrm>
          <a:off x="0" y="2831137"/>
          <a:ext cx="8572500" cy="42676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000" b="0" kern="1200" dirty="0" smtClean="0">
              <a:latin typeface="+mn-lt"/>
            </a:rPr>
            <a:t>6. Actualización de Fichas.</a:t>
          </a:r>
          <a:endParaRPr lang="es-CO" sz="2000" b="0" kern="1200" dirty="0">
            <a:solidFill>
              <a:srgbClr val="FF0000"/>
            </a:solidFill>
            <a:latin typeface="+mn-lt"/>
          </a:endParaRPr>
        </a:p>
      </dsp:txBody>
      <dsp:txXfrm>
        <a:off x="0" y="2831137"/>
        <a:ext cx="8572500" cy="426768"/>
      </dsp:txXfrm>
    </dsp:sp>
    <dsp:sp modelId="{9991AFD4-CAA9-4087-918D-A18C57C23FE0}">
      <dsp:nvSpPr>
        <dsp:cNvPr id="0" name=""/>
        <dsp:cNvSpPr/>
      </dsp:nvSpPr>
      <dsp:spPr>
        <a:xfrm>
          <a:off x="0" y="3323625"/>
          <a:ext cx="8572500" cy="38873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000" b="0" kern="1200" dirty="0" smtClean="0">
              <a:latin typeface="+mn-lt"/>
            </a:rPr>
            <a:t>7. Decisiones del Comité de Estándares.</a:t>
          </a:r>
          <a:endParaRPr lang="es-CO" sz="2000" b="0" kern="1200" dirty="0">
            <a:solidFill>
              <a:srgbClr val="FF0000"/>
            </a:solidFill>
            <a:latin typeface="+mn-lt"/>
          </a:endParaRPr>
        </a:p>
      </dsp:txBody>
      <dsp:txXfrm>
        <a:off x="0" y="3323625"/>
        <a:ext cx="8572500" cy="388731"/>
      </dsp:txXfrm>
    </dsp:sp>
    <dsp:sp modelId="{EE690D3C-9DBD-4F27-899C-68DE24AF31CB}">
      <dsp:nvSpPr>
        <dsp:cNvPr id="0" name=""/>
        <dsp:cNvSpPr/>
      </dsp:nvSpPr>
      <dsp:spPr>
        <a:xfrm>
          <a:off x="0" y="3738953"/>
          <a:ext cx="8572500" cy="38873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000" b="0" kern="1200" dirty="0" smtClean="0">
              <a:latin typeface="+mn-lt"/>
            </a:rPr>
            <a:t>8. Proposiciones y Varios.</a:t>
          </a:r>
          <a:endParaRPr lang="es-CO" sz="2000" b="0" kern="1200" dirty="0">
            <a:solidFill>
              <a:srgbClr val="FF0000"/>
            </a:solidFill>
            <a:latin typeface="+mn-lt"/>
          </a:endParaRPr>
        </a:p>
      </dsp:txBody>
      <dsp:txXfrm>
        <a:off x="0" y="3738953"/>
        <a:ext cx="8572500" cy="388731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1DC607C-272C-424B-8B36-27BCCAB38524}">
      <dsp:nvSpPr>
        <dsp:cNvPr id="0" name=""/>
        <dsp:cNvSpPr/>
      </dsp:nvSpPr>
      <dsp:spPr>
        <a:xfrm>
          <a:off x="0" y="242"/>
          <a:ext cx="7886700" cy="10140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just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900" b="0" i="0" u="none" strike="noStrike" kern="1200" dirty="0" smtClean="0">
              <a:solidFill>
                <a:schemeClr val="bg1"/>
              </a:solidFill>
              <a:latin typeface="Arial Narrow"/>
            </a:rPr>
            <a:t>En la sesión de diciembre del </a:t>
          </a:r>
          <a:r>
            <a:rPr lang="es-CO" sz="2000" b="0" i="0" u="none" strike="noStrike" kern="1200" dirty="0" smtClean="0">
              <a:solidFill>
                <a:schemeClr val="bg1"/>
              </a:solidFill>
              <a:latin typeface="Arial Narrow"/>
            </a:rPr>
            <a:t>Comité de Riesgos, se realizará la sesión conjunta con el Comité de Estándares. </a:t>
          </a:r>
          <a:r>
            <a:rPr lang="es-CO" sz="2000" b="0" i="0" u="none" strike="noStrike" kern="1200" dirty="0" smtClean="0">
              <a:solidFill>
                <a:schemeClr val="tx1"/>
              </a:solidFill>
              <a:latin typeface="Arial Narrow"/>
            </a:rPr>
            <a:t>Se realizará en la sesión del mes de enero de 2018.</a:t>
          </a:r>
          <a:endParaRPr lang="es-CO" sz="2000" kern="1200" dirty="0">
            <a:solidFill>
              <a:schemeClr val="tx1"/>
            </a:solidFill>
          </a:endParaRPr>
        </a:p>
      </dsp:txBody>
      <dsp:txXfrm>
        <a:off x="0" y="242"/>
        <a:ext cx="7886700" cy="1014078"/>
      </dsp:txXfrm>
    </dsp:sp>
    <dsp:sp modelId="{966B0329-6268-472D-AB66-0729B37ADE0A}">
      <dsp:nvSpPr>
        <dsp:cNvPr id="0" name=""/>
        <dsp:cNvSpPr/>
      </dsp:nvSpPr>
      <dsp:spPr>
        <a:xfrm>
          <a:off x="0" y="1028073"/>
          <a:ext cx="7886700" cy="10140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000" b="0" i="0" u="none" strike="noStrike" kern="1200" dirty="0" smtClean="0">
              <a:solidFill>
                <a:schemeClr val="bg1"/>
              </a:solidFill>
              <a:latin typeface="Arial Narrow"/>
            </a:rPr>
            <a:t>Las Fichas técnicas de productos deben realizar el procedimiento completo antes de llegar la Pre Comité y/o el Comité.</a:t>
          </a:r>
          <a:endParaRPr lang="es-CO" sz="2000" kern="1200" dirty="0">
            <a:solidFill>
              <a:schemeClr val="bg1"/>
            </a:solidFill>
          </a:endParaRPr>
        </a:p>
      </dsp:txBody>
      <dsp:txXfrm>
        <a:off x="0" y="1028073"/>
        <a:ext cx="7886700" cy="1014078"/>
      </dsp:txXfrm>
    </dsp:sp>
    <dsp:sp modelId="{3DFE9FEA-2E0A-4609-8791-FBA423DCDBCD}">
      <dsp:nvSpPr>
        <dsp:cNvPr id="0" name=""/>
        <dsp:cNvSpPr/>
      </dsp:nvSpPr>
      <dsp:spPr>
        <a:xfrm>
          <a:off x="0" y="2055904"/>
          <a:ext cx="7886700" cy="10140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000" b="0" i="0" u="none" strike="noStrike" kern="1200" dirty="0" smtClean="0">
              <a:solidFill>
                <a:schemeClr val="bg1"/>
              </a:solidFill>
              <a:latin typeface="Arial Narrow"/>
            </a:rPr>
            <a:t>Eliminación Publicación de la FTP “reducción, remoción, captura y emisiones evitadas de gases de efecto invernadero”.  </a:t>
          </a:r>
          <a:r>
            <a:rPr lang="es-CO" sz="2000" b="0" i="0" u="none" strike="noStrike" kern="1200" dirty="0" smtClean="0">
              <a:solidFill>
                <a:schemeClr val="tx1"/>
              </a:solidFill>
              <a:latin typeface="Arial Narrow"/>
            </a:rPr>
            <a:t>Se desarrollará durante la sesión de diciembre</a:t>
          </a:r>
          <a:endParaRPr lang="es-CO" sz="1900" b="0" i="0" u="none" strike="noStrike" kern="1200" dirty="0">
            <a:solidFill>
              <a:schemeClr val="tx1"/>
            </a:solidFill>
            <a:latin typeface="Arial Narrow"/>
          </a:endParaRPr>
        </a:p>
      </dsp:txBody>
      <dsp:txXfrm>
        <a:off x="0" y="2055904"/>
        <a:ext cx="7886700" cy="10140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1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4C89EDB-3FDD-4915-A3CE-62FA29C01A32}" type="datetimeFigureOut">
              <a:rPr lang="en-US" smtClean="0"/>
              <a:pPr/>
              <a:t>12/11/2017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8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8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5042649-1860-4D03-9360-22C2D8836B4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3366181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1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54499FB-0CC7-453D-9493-CBDCD6D233E2}" type="datetimeFigureOut">
              <a:rPr lang="en-US" smtClean="0"/>
              <a:pPr/>
              <a:t>12/11/2017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1" y="4415791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8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8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476A24B-926E-40EB-9E1B-5321DC3775E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6759466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117422" indent="-117422" algn="l" defTabSz="913990" rtl="0" eaLnBrk="1" latinLnBrk="0" hangingPunct="1">
      <a:lnSpc>
        <a:spcPct val="110000"/>
      </a:lnSpc>
      <a:buFont typeface="Arial" panose="020B0604020202020204" pitchFamily="34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228497" indent="-111073" algn="l" defTabSz="91399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45919" indent="-117422" algn="l" defTabSz="91399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56996" indent="-111073" algn="l" defTabSz="91399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456996" indent="0" algn="l" defTabSz="91399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972" algn="l" defTabSz="9139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968" algn="l" defTabSz="9139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963" algn="l" defTabSz="9139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956" algn="l" defTabSz="9139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/>
          </a:p>
        </p:txBody>
      </p:sp>
    </p:spTree>
    <p:extLst>
      <p:ext uri="{BB962C8B-B14F-4D97-AF65-F5344CB8AC3E}">
        <p14:creationId xmlns="" xmlns:p14="http://schemas.microsoft.com/office/powerpoint/2010/main" val="3849044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5" name="Marcador de nota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ES_tradnl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gradFill>
          <a:gsLst>
            <a:gs pos="0">
              <a:schemeClr val="accent1"/>
            </a:gs>
            <a:gs pos="77000">
              <a:schemeClr val="accent1">
                <a:lumMod val="3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-4378" y="39"/>
            <a:ext cx="9148378" cy="5139929"/>
          </a:xfrm>
          <a:prstGeom prst="rect">
            <a:avLst/>
          </a:prstGeom>
          <a:gradFill>
            <a:gsLst>
              <a:gs pos="0">
                <a:srgbClr val="4EC2E5"/>
              </a:gs>
              <a:gs pos="77000">
                <a:srgbClr val="044990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497" tIns="228497" rIns="228497" bIns="228497" rtlCol="0" anchor="ctr">
            <a:noAutofit/>
          </a:bodyPr>
          <a:lstStyle/>
          <a:p>
            <a:pPr algn="ctr"/>
            <a:endParaRPr lang="es-ES_tradnl" sz="1400" dirty="0" smtClean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3" name="Freeform 2"/>
          <p:cNvSpPr/>
          <p:nvPr userDrawn="1"/>
        </p:nvSpPr>
        <p:spPr bwMode="ltGray">
          <a:xfrm>
            <a:off x="-4377" y="9525"/>
            <a:ext cx="3412596" cy="5130404"/>
          </a:xfrm>
          <a:custGeom>
            <a:avLst/>
            <a:gdLst>
              <a:gd name="connsiteX0" fmla="*/ 0 w 6057900"/>
              <a:gd name="connsiteY0" fmla="*/ 1117600 h 6851650"/>
              <a:gd name="connsiteX1" fmla="*/ 0 w 6057900"/>
              <a:gd name="connsiteY1" fmla="*/ 6851650 h 6851650"/>
              <a:gd name="connsiteX2" fmla="*/ 6057900 w 6057900"/>
              <a:gd name="connsiteY2" fmla="*/ 0 h 6851650"/>
              <a:gd name="connsiteX3" fmla="*/ 1911350 w 6057900"/>
              <a:gd name="connsiteY3" fmla="*/ 0 h 6851650"/>
              <a:gd name="connsiteX0" fmla="*/ 0 w 6057900"/>
              <a:gd name="connsiteY0" fmla="*/ 1117600 h 6851650"/>
              <a:gd name="connsiteX1" fmla="*/ 0 w 6057900"/>
              <a:gd name="connsiteY1" fmla="*/ 6851650 h 6851650"/>
              <a:gd name="connsiteX2" fmla="*/ 84931 w 6057900"/>
              <a:gd name="connsiteY2" fmla="*/ 6840538 h 6851650"/>
              <a:gd name="connsiteX3" fmla="*/ 6057900 w 6057900"/>
              <a:gd name="connsiteY3" fmla="*/ 0 h 6851650"/>
              <a:gd name="connsiteX4" fmla="*/ 1911350 w 6057900"/>
              <a:gd name="connsiteY4" fmla="*/ 0 h 6851650"/>
              <a:gd name="connsiteX0" fmla="*/ 0 w 6057900"/>
              <a:gd name="connsiteY0" fmla="*/ 1117600 h 6851650"/>
              <a:gd name="connsiteX1" fmla="*/ 0 w 6057900"/>
              <a:gd name="connsiteY1" fmla="*/ 6851650 h 6851650"/>
              <a:gd name="connsiteX2" fmla="*/ 84931 w 6057900"/>
              <a:gd name="connsiteY2" fmla="*/ 6840538 h 6851650"/>
              <a:gd name="connsiteX3" fmla="*/ 6057900 w 6057900"/>
              <a:gd name="connsiteY3" fmla="*/ 0 h 6851650"/>
              <a:gd name="connsiteX4" fmla="*/ 1911350 w 6057900"/>
              <a:gd name="connsiteY4" fmla="*/ 0 h 6851650"/>
              <a:gd name="connsiteX0" fmla="*/ 0 w 6057900"/>
              <a:gd name="connsiteY0" fmla="*/ 1117600 h 6851650"/>
              <a:gd name="connsiteX1" fmla="*/ 0 w 6057900"/>
              <a:gd name="connsiteY1" fmla="*/ 6851650 h 6851650"/>
              <a:gd name="connsiteX2" fmla="*/ 84931 w 6057900"/>
              <a:gd name="connsiteY2" fmla="*/ 6840538 h 6851650"/>
              <a:gd name="connsiteX3" fmla="*/ 6057900 w 6057900"/>
              <a:gd name="connsiteY3" fmla="*/ 0 h 6851650"/>
              <a:gd name="connsiteX4" fmla="*/ 1911350 w 6057900"/>
              <a:gd name="connsiteY4" fmla="*/ 0 h 6851650"/>
              <a:gd name="connsiteX0" fmla="*/ 0 w 6057900"/>
              <a:gd name="connsiteY0" fmla="*/ 1117600 h 6840538"/>
              <a:gd name="connsiteX1" fmla="*/ 2381 w 6057900"/>
              <a:gd name="connsiteY1" fmla="*/ 6839744 h 6840538"/>
              <a:gd name="connsiteX2" fmla="*/ 84931 w 6057900"/>
              <a:gd name="connsiteY2" fmla="*/ 6840538 h 6840538"/>
              <a:gd name="connsiteX3" fmla="*/ 6057900 w 6057900"/>
              <a:gd name="connsiteY3" fmla="*/ 0 h 6840538"/>
              <a:gd name="connsiteX4" fmla="*/ 1911350 w 6057900"/>
              <a:gd name="connsiteY4" fmla="*/ 0 h 6840538"/>
              <a:gd name="connsiteX0" fmla="*/ 0 w 5994400"/>
              <a:gd name="connsiteY0" fmla="*/ 1117600 h 6840538"/>
              <a:gd name="connsiteX1" fmla="*/ 2381 w 5994400"/>
              <a:gd name="connsiteY1" fmla="*/ 6839744 h 6840538"/>
              <a:gd name="connsiteX2" fmla="*/ 84931 w 5994400"/>
              <a:gd name="connsiteY2" fmla="*/ 6840538 h 6840538"/>
              <a:gd name="connsiteX3" fmla="*/ 5994400 w 5994400"/>
              <a:gd name="connsiteY3" fmla="*/ 0 h 6840538"/>
              <a:gd name="connsiteX4" fmla="*/ 1911350 w 5994400"/>
              <a:gd name="connsiteY4" fmla="*/ 0 h 6840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4400" h="6840538">
                <a:moveTo>
                  <a:pt x="0" y="1117600"/>
                </a:moveTo>
                <a:cubicBezTo>
                  <a:pt x="794" y="3024981"/>
                  <a:pt x="1587" y="4932363"/>
                  <a:pt x="2381" y="6839744"/>
                </a:cubicBezTo>
                <a:lnTo>
                  <a:pt x="84931" y="6840538"/>
                </a:lnTo>
                <a:lnTo>
                  <a:pt x="5994400" y="0"/>
                </a:lnTo>
                <a:lnTo>
                  <a:pt x="1911350" y="0"/>
                </a:lnTo>
              </a:path>
            </a:pathLst>
          </a:custGeom>
          <a:gradFill flip="none" rotWithShape="1">
            <a:gsLst>
              <a:gs pos="100000">
                <a:srgbClr val="4EC2E5">
                  <a:alpha val="50000"/>
                </a:srgbClr>
              </a:gs>
              <a:gs pos="0">
                <a:srgbClr val="4EC2E5">
                  <a:alpha val="30000"/>
                </a:srgbClr>
              </a:gs>
            </a:gsLst>
            <a:lin ang="17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9" tIns="45700" rIns="91399" bIns="45700"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756" y="1428797"/>
            <a:ext cx="7781756" cy="1668947"/>
          </a:xfrm>
        </p:spPr>
        <p:txBody>
          <a:bodyPr anchor="ctr"/>
          <a:lstStyle>
            <a:lvl1pPr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74782" y="3465668"/>
            <a:ext cx="7783445" cy="1061829"/>
          </a:xfrm>
        </p:spPr>
        <p:txBody>
          <a:bodyPr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2100" b="0">
                <a:solidFill>
                  <a:schemeClr val="accent1"/>
                </a:solidFill>
                <a:latin typeface="Franklin Gothic Demi Cond" panose="020B0706030402020204" pitchFamily="34" charset="0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678112" y="1299758"/>
            <a:ext cx="7780165" cy="2004413"/>
            <a:chOff x="914400" y="1732950"/>
            <a:chExt cx="7316788" cy="267255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914400" y="1732950"/>
              <a:ext cx="73152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915988" y="4302313"/>
              <a:ext cx="7315200" cy="103187"/>
            </a:xfrm>
            <a:custGeom>
              <a:avLst/>
              <a:gdLst>
                <a:gd name="T0" fmla="*/ 0 w 4608"/>
                <a:gd name="T1" fmla="*/ 0 h 65"/>
                <a:gd name="T2" fmla="*/ 224 w 4608"/>
                <a:gd name="T3" fmla="*/ 0 h 65"/>
                <a:gd name="T4" fmla="*/ 286 w 4608"/>
                <a:gd name="T5" fmla="*/ 65 h 65"/>
                <a:gd name="T6" fmla="*/ 349 w 4608"/>
                <a:gd name="T7" fmla="*/ 0 h 65"/>
                <a:gd name="T8" fmla="*/ 4608 w 4608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8" h="65">
                  <a:moveTo>
                    <a:pt x="0" y="0"/>
                  </a:moveTo>
                  <a:lnTo>
                    <a:pt x="224" y="0"/>
                  </a:lnTo>
                  <a:lnTo>
                    <a:pt x="286" y="65"/>
                  </a:lnTo>
                  <a:lnTo>
                    <a:pt x="349" y="0"/>
                  </a:lnTo>
                  <a:lnTo>
                    <a:pt x="4608" y="0"/>
                  </a:lnTo>
                </a:path>
              </a:pathLst>
            </a:custGeom>
            <a:no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314891086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>
        <p:wipe dir="r"/>
      </p:transition>
    </mc:Choice>
    <mc:Fallback>
      <p:transition spd="slow">
        <p:wipe dir="r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631" y="1428797"/>
            <a:ext cx="7775100" cy="1668947"/>
          </a:xfrm>
        </p:spPr>
        <p:txBody>
          <a:bodyPr anchor="ctr"/>
          <a:lstStyle>
            <a:lvl1pPr>
              <a:lnSpc>
                <a:spcPct val="95000"/>
              </a:lnSpc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83581" y="3465668"/>
            <a:ext cx="7776788" cy="1061829"/>
          </a:xfrm>
        </p:spPr>
        <p:txBody>
          <a:bodyPr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2100">
                <a:solidFill>
                  <a:schemeClr val="accent1"/>
                </a:solidFill>
                <a:latin typeface="Franklin Gothic Demi Cond" panose="020B0706030402020204" pitchFamily="34" charset="0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tx2">
                    <a:lumMod val="60000"/>
                    <a:lumOff val="40000"/>
                  </a:schemeClr>
                </a:solidFill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500">
                <a:solidFill>
                  <a:schemeClr val="tx2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683631" y="1299758"/>
            <a:ext cx="7776788" cy="2004413"/>
            <a:chOff x="914400" y="1732950"/>
            <a:chExt cx="7316788" cy="267255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914400" y="1732950"/>
              <a:ext cx="7315200" cy="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915988" y="4302313"/>
              <a:ext cx="7315200" cy="103187"/>
            </a:xfrm>
            <a:custGeom>
              <a:avLst/>
              <a:gdLst>
                <a:gd name="T0" fmla="*/ 0 w 4608"/>
                <a:gd name="T1" fmla="*/ 0 h 65"/>
                <a:gd name="T2" fmla="*/ 224 w 4608"/>
                <a:gd name="T3" fmla="*/ 0 h 65"/>
                <a:gd name="T4" fmla="*/ 286 w 4608"/>
                <a:gd name="T5" fmla="*/ 65 h 65"/>
                <a:gd name="T6" fmla="*/ 349 w 4608"/>
                <a:gd name="T7" fmla="*/ 0 h 65"/>
                <a:gd name="T8" fmla="*/ 4608 w 4608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8" h="65">
                  <a:moveTo>
                    <a:pt x="0" y="0"/>
                  </a:moveTo>
                  <a:lnTo>
                    <a:pt x="224" y="0"/>
                  </a:lnTo>
                  <a:lnTo>
                    <a:pt x="286" y="65"/>
                  </a:lnTo>
                  <a:lnTo>
                    <a:pt x="349" y="0"/>
                  </a:lnTo>
                  <a:lnTo>
                    <a:pt x="4608" y="0"/>
                  </a:lnTo>
                </a:path>
              </a:pathLst>
            </a:custGeom>
            <a:noFill/>
            <a:ln w="9525" cap="flat">
              <a:solidFill>
                <a:schemeClr val="tx2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2139996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>
        <p:wipe dir="r"/>
      </p:transition>
    </mc:Choice>
    <mc:Fallback>
      <p:transition spd="slow">
        <p:wipe dir="r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 userDrawn="1"/>
        </p:nvSpPr>
        <p:spPr>
          <a:xfrm>
            <a:off x="8165157" y="4911157"/>
            <a:ext cx="293077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/>
            <a:fld id="{12EB7FDA-3CFA-48E9-9A35-E50E94D3505F}" type="slidenum">
              <a:rPr lang="en-US" sz="80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pPr algn="r"/>
              <a:t>‹Nº›</a:t>
            </a:fld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8886035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>
        <p:wipe dir="r"/>
      </p:transition>
    </mc:Choice>
    <mc:Fallback>
      <p:transition spd="slow">
        <p:wipe dir="r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5D43618C-DD23-41D0-9E03-682A13EFB59D}" type="datetimeFigureOut">
              <a:rPr lang="es-ES"/>
              <a:pPr>
                <a:defRPr/>
              </a:pPr>
              <a:t>11/12/2017</a:t>
            </a:fld>
            <a:endParaRPr lang="es-E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6A87CD53-99F9-4C29-ACE1-4FDAE1C3ED2E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618130" y="2228868"/>
            <a:ext cx="2725270" cy="6857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500">
                <a:solidFill>
                  <a:schemeClr val="tx2"/>
                </a:solidFill>
                <a:latin typeface="+mn-lt"/>
              </a:defRPr>
            </a:lvl1pPr>
            <a:lvl2pPr marL="456996" indent="0">
              <a:buNone/>
              <a:defRPr sz="1200"/>
            </a:lvl2pPr>
            <a:lvl3pPr marL="913990" indent="0">
              <a:buNone/>
              <a:defRPr sz="1000"/>
            </a:lvl3pPr>
            <a:lvl4pPr marL="1370984" indent="0">
              <a:buNone/>
              <a:defRPr sz="900"/>
            </a:lvl4pPr>
            <a:lvl5pPr marL="1827978" indent="0">
              <a:buNone/>
              <a:defRPr sz="900"/>
            </a:lvl5pPr>
            <a:lvl6pPr marL="2284972" indent="0">
              <a:buNone/>
              <a:defRPr sz="900"/>
            </a:lvl6pPr>
            <a:lvl7pPr marL="2741968" indent="0">
              <a:buNone/>
              <a:defRPr sz="900"/>
            </a:lvl7pPr>
            <a:lvl8pPr marL="3198963" indent="0">
              <a:buNone/>
              <a:defRPr sz="900"/>
            </a:lvl8pPr>
            <a:lvl9pPr marL="3655956" indent="0">
              <a:buNone/>
              <a:defRPr sz="900"/>
            </a:lvl9pPr>
          </a:lstStyle>
          <a:p>
            <a:pPr lvl="0"/>
            <a:r>
              <a:rPr lang="en-US" dirty="0" smtClean="0"/>
              <a:t>click to edit section title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685800" y="2211311"/>
            <a:ext cx="932330" cy="70337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>
                <a:solidFill>
                  <a:schemeClr val="accent2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 smtClean="0"/>
              <a:t>##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685802" y="518288"/>
            <a:ext cx="7772400" cy="338961"/>
          </a:xfrm>
        </p:spPr>
        <p:txBody>
          <a:bodyPr anchor="t"/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>
                <a:solidFill>
                  <a:schemeClr val="accent3"/>
                </a:solidFill>
                <a:latin typeface="Franklin Gothic Demi Cond" panose="020B0706030402020204" pitchFamily="34" charset="0"/>
              </a:defRPr>
            </a:lvl1pPr>
            <a:lvl2pPr marL="456996" indent="0">
              <a:buNone/>
              <a:defRPr sz="2000" b="1"/>
            </a:lvl2pPr>
            <a:lvl3pPr marL="913990" indent="0">
              <a:buNone/>
              <a:defRPr sz="1800" b="1"/>
            </a:lvl3pPr>
            <a:lvl4pPr marL="1370984" indent="0">
              <a:buNone/>
              <a:defRPr sz="1600" b="1"/>
            </a:lvl4pPr>
            <a:lvl5pPr marL="1827978" indent="0">
              <a:buNone/>
              <a:defRPr sz="1600" b="1"/>
            </a:lvl5pPr>
            <a:lvl6pPr marL="2284972" indent="0">
              <a:buNone/>
              <a:defRPr sz="1600" b="1"/>
            </a:lvl6pPr>
            <a:lvl7pPr marL="2741968" indent="0">
              <a:buNone/>
              <a:defRPr sz="1600" b="1"/>
            </a:lvl7pPr>
            <a:lvl8pPr marL="3198963" indent="0">
              <a:buNone/>
              <a:defRPr sz="1600" b="1"/>
            </a:lvl8pPr>
            <a:lvl9pPr marL="3655956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4" name="Text Placeholder 3"/>
          <p:cNvSpPr>
            <a:spLocks noGrp="1"/>
          </p:cNvSpPr>
          <p:nvPr>
            <p:ph type="body" sz="half" idx="29" hasCustomPrompt="1"/>
          </p:nvPr>
        </p:nvSpPr>
        <p:spPr>
          <a:xfrm>
            <a:off x="1618130" y="2914700"/>
            <a:ext cx="2725270" cy="6857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500">
                <a:solidFill>
                  <a:schemeClr val="tx2"/>
                </a:solidFill>
                <a:latin typeface="+mn-lt"/>
              </a:defRPr>
            </a:lvl1pPr>
            <a:lvl2pPr marL="456996" indent="0">
              <a:buNone/>
              <a:defRPr sz="1200"/>
            </a:lvl2pPr>
            <a:lvl3pPr marL="913990" indent="0">
              <a:buNone/>
              <a:defRPr sz="1000"/>
            </a:lvl3pPr>
            <a:lvl4pPr marL="1370984" indent="0">
              <a:buNone/>
              <a:defRPr sz="900"/>
            </a:lvl4pPr>
            <a:lvl5pPr marL="1827978" indent="0">
              <a:buNone/>
              <a:defRPr sz="900"/>
            </a:lvl5pPr>
            <a:lvl6pPr marL="2284972" indent="0">
              <a:buNone/>
              <a:defRPr sz="900"/>
            </a:lvl6pPr>
            <a:lvl7pPr marL="2741968" indent="0">
              <a:buNone/>
              <a:defRPr sz="900"/>
            </a:lvl7pPr>
            <a:lvl8pPr marL="3198963" indent="0">
              <a:buNone/>
              <a:defRPr sz="900"/>
            </a:lvl8pPr>
            <a:lvl9pPr marL="3655956" indent="0">
              <a:buNone/>
              <a:defRPr sz="900"/>
            </a:lvl9pPr>
          </a:lstStyle>
          <a:p>
            <a:pPr lvl="0"/>
            <a:r>
              <a:rPr lang="en-US" dirty="0" smtClean="0"/>
              <a:t>click to edit section title</a:t>
            </a:r>
          </a:p>
        </p:txBody>
      </p:sp>
      <p:sp>
        <p:nvSpPr>
          <p:cNvPr id="95" name="Text Placeholder 29"/>
          <p:cNvSpPr>
            <a:spLocks noGrp="1"/>
          </p:cNvSpPr>
          <p:nvPr>
            <p:ph type="body" sz="quarter" idx="30" hasCustomPrompt="1"/>
          </p:nvPr>
        </p:nvSpPr>
        <p:spPr>
          <a:xfrm>
            <a:off x="685800" y="2897115"/>
            <a:ext cx="932330" cy="70337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>
                <a:solidFill>
                  <a:schemeClr val="accent2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 smtClean="0"/>
              <a:t>##</a:t>
            </a:r>
          </a:p>
        </p:txBody>
      </p:sp>
      <p:sp>
        <p:nvSpPr>
          <p:cNvPr id="96" name="Text Placeholder 3"/>
          <p:cNvSpPr>
            <a:spLocks noGrp="1"/>
          </p:cNvSpPr>
          <p:nvPr>
            <p:ph type="body" sz="half" idx="31" hasCustomPrompt="1"/>
          </p:nvPr>
        </p:nvSpPr>
        <p:spPr>
          <a:xfrm>
            <a:off x="1618130" y="3600504"/>
            <a:ext cx="2725270" cy="6857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500">
                <a:solidFill>
                  <a:schemeClr val="tx2"/>
                </a:solidFill>
                <a:latin typeface="+mn-lt"/>
              </a:defRPr>
            </a:lvl1pPr>
            <a:lvl2pPr marL="456996" indent="0">
              <a:buNone/>
              <a:defRPr sz="1200"/>
            </a:lvl2pPr>
            <a:lvl3pPr marL="913990" indent="0">
              <a:buNone/>
              <a:defRPr sz="1000"/>
            </a:lvl3pPr>
            <a:lvl4pPr marL="1370984" indent="0">
              <a:buNone/>
              <a:defRPr sz="900"/>
            </a:lvl4pPr>
            <a:lvl5pPr marL="1827978" indent="0">
              <a:buNone/>
              <a:defRPr sz="900"/>
            </a:lvl5pPr>
            <a:lvl6pPr marL="2284972" indent="0">
              <a:buNone/>
              <a:defRPr sz="900"/>
            </a:lvl6pPr>
            <a:lvl7pPr marL="2741968" indent="0">
              <a:buNone/>
              <a:defRPr sz="900"/>
            </a:lvl7pPr>
            <a:lvl8pPr marL="3198963" indent="0">
              <a:buNone/>
              <a:defRPr sz="900"/>
            </a:lvl8pPr>
            <a:lvl9pPr marL="3655956" indent="0">
              <a:buNone/>
              <a:defRPr sz="900"/>
            </a:lvl9pPr>
          </a:lstStyle>
          <a:p>
            <a:pPr lvl="0"/>
            <a:r>
              <a:rPr lang="en-US" dirty="0" smtClean="0"/>
              <a:t>click to edit section title</a:t>
            </a:r>
          </a:p>
        </p:txBody>
      </p:sp>
      <p:sp>
        <p:nvSpPr>
          <p:cNvPr id="97" name="Text Placeholder 29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3582919"/>
            <a:ext cx="932330" cy="70337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>
                <a:solidFill>
                  <a:schemeClr val="accent2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 smtClean="0"/>
              <a:t>##</a:t>
            </a:r>
          </a:p>
        </p:txBody>
      </p:sp>
      <p:sp>
        <p:nvSpPr>
          <p:cNvPr id="98" name="Text Placeholder 3"/>
          <p:cNvSpPr>
            <a:spLocks noGrp="1"/>
          </p:cNvSpPr>
          <p:nvPr>
            <p:ph type="body" sz="half" idx="33" hasCustomPrompt="1"/>
          </p:nvPr>
        </p:nvSpPr>
        <p:spPr>
          <a:xfrm>
            <a:off x="5732930" y="2228868"/>
            <a:ext cx="2725270" cy="6857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500">
                <a:solidFill>
                  <a:schemeClr val="tx2"/>
                </a:solidFill>
                <a:latin typeface="+mn-lt"/>
              </a:defRPr>
            </a:lvl1pPr>
            <a:lvl2pPr marL="456996" indent="0">
              <a:buNone/>
              <a:defRPr sz="1200"/>
            </a:lvl2pPr>
            <a:lvl3pPr marL="913990" indent="0">
              <a:buNone/>
              <a:defRPr sz="1000"/>
            </a:lvl3pPr>
            <a:lvl4pPr marL="1370984" indent="0">
              <a:buNone/>
              <a:defRPr sz="900"/>
            </a:lvl4pPr>
            <a:lvl5pPr marL="1827978" indent="0">
              <a:buNone/>
              <a:defRPr sz="900"/>
            </a:lvl5pPr>
            <a:lvl6pPr marL="2284972" indent="0">
              <a:buNone/>
              <a:defRPr sz="900"/>
            </a:lvl6pPr>
            <a:lvl7pPr marL="2741968" indent="0">
              <a:buNone/>
              <a:defRPr sz="900"/>
            </a:lvl7pPr>
            <a:lvl8pPr marL="3198963" indent="0">
              <a:buNone/>
              <a:defRPr sz="900"/>
            </a:lvl8pPr>
            <a:lvl9pPr marL="3655956" indent="0">
              <a:buNone/>
              <a:defRPr sz="900"/>
            </a:lvl9pPr>
          </a:lstStyle>
          <a:p>
            <a:pPr lvl="0"/>
            <a:r>
              <a:rPr lang="en-US" dirty="0" smtClean="0"/>
              <a:t>click to edit section title</a:t>
            </a:r>
          </a:p>
        </p:txBody>
      </p:sp>
      <p:sp>
        <p:nvSpPr>
          <p:cNvPr id="99" name="Text Placeholder 29"/>
          <p:cNvSpPr>
            <a:spLocks noGrp="1"/>
          </p:cNvSpPr>
          <p:nvPr>
            <p:ph type="body" sz="quarter" idx="34" hasCustomPrompt="1"/>
          </p:nvPr>
        </p:nvSpPr>
        <p:spPr>
          <a:xfrm>
            <a:off x="4800600" y="2211311"/>
            <a:ext cx="932330" cy="70337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>
                <a:solidFill>
                  <a:schemeClr val="accent2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 smtClean="0"/>
              <a:t>##</a:t>
            </a:r>
          </a:p>
        </p:txBody>
      </p:sp>
      <p:sp>
        <p:nvSpPr>
          <p:cNvPr id="100" name="Text Placeholder 3"/>
          <p:cNvSpPr>
            <a:spLocks noGrp="1"/>
          </p:cNvSpPr>
          <p:nvPr>
            <p:ph type="body" sz="half" idx="35" hasCustomPrompt="1"/>
          </p:nvPr>
        </p:nvSpPr>
        <p:spPr>
          <a:xfrm>
            <a:off x="5732930" y="2914700"/>
            <a:ext cx="2725270" cy="6857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500">
                <a:solidFill>
                  <a:schemeClr val="tx2"/>
                </a:solidFill>
                <a:latin typeface="+mn-lt"/>
              </a:defRPr>
            </a:lvl1pPr>
            <a:lvl2pPr marL="456996" indent="0">
              <a:buNone/>
              <a:defRPr sz="1200"/>
            </a:lvl2pPr>
            <a:lvl3pPr marL="913990" indent="0">
              <a:buNone/>
              <a:defRPr sz="1000"/>
            </a:lvl3pPr>
            <a:lvl4pPr marL="1370984" indent="0">
              <a:buNone/>
              <a:defRPr sz="900"/>
            </a:lvl4pPr>
            <a:lvl5pPr marL="1827978" indent="0">
              <a:buNone/>
              <a:defRPr sz="900"/>
            </a:lvl5pPr>
            <a:lvl6pPr marL="2284972" indent="0">
              <a:buNone/>
              <a:defRPr sz="900"/>
            </a:lvl6pPr>
            <a:lvl7pPr marL="2741968" indent="0">
              <a:buNone/>
              <a:defRPr sz="900"/>
            </a:lvl7pPr>
            <a:lvl8pPr marL="3198963" indent="0">
              <a:buNone/>
              <a:defRPr sz="900"/>
            </a:lvl8pPr>
            <a:lvl9pPr marL="3655956" indent="0">
              <a:buNone/>
              <a:defRPr sz="900"/>
            </a:lvl9pPr>
          </a:lstStyle>
          <a:p>
            <a:pPr lvl="0"/>
            <a:r>
              <a:rPr lang="en-US" dirty="0" smtClean="0"/>
              <a:t>click to edit section title</a:t>
            </a:r>
          </a:p>
        </p:txBody>
      </p:sp>
      <p:sp>
        <p:nvSpPr>
          <p:cNvPr id="101" name="Text Placeholder 29"/>
          <p:cNvSpPr>
            <a:spLocks noGrp="1"/>
          </p:cNvSpPr>
          <p:nvPr>
            <p:ph type="body" sz="quarter" idx="36" hasCustomPrompt="1"/>
          </p:nvPr>
        </p:nvSpPr>
        <p:spPr>
          <a:xfrm>
            <a:off x="4800600" y="2897115"/>
            <a:ext cx="932330" cy="70337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>
                <a:solidFill>
                  <a:schemeClr val="accent2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 smtClean="0"/>
              <a:t>##</a:t>
            </a:r>
          </a:p>
        </p:txBody>
      </p:sp>
      <p:sp>
        <p:nvSpPr>
          <p:cNvPr id="102" name="Text Placeholder 3"/>
          <p:cNvSpPr>
            <a:spLocks noGrp="1"/>
          </p:cNvSpPr>
          <p:nvPr>
            <p:ph type="body" sz="half" idx="37" hasCustomPrompt="1"/>
          </p:nvPr>
        </p:nvSpPr>
        <p:spPr>
          <a:xfrm>
            <a:off x="5732930" y="3600504"/>
            <a:ext cx="2725270" cy="685799"/>
          </a:xfrm>
        </p:spPr>
        <p:txBody>
          <a:bodyPr anchor="t" anchorCtr="0">
            <a:noAutofit/>
          </a:bodyPr>
          <a:lstStyle>
            <a:lvl1pPr marL="0" indent="0">
              <a:lnSpc>
                <a:spcPts val="1700"/>
              </a:lnSpc>
              <a:buNone/>
              <a:defRPr sz="1500">
                <a:solidFill>
                  <a:schemeClr val="tx2"/>
                </a:solidFill>
                <a:latin typeface="+mn-lt"/>
              </a:defRPr>
            </a:lvl1pPr>
            <a:lvl2pPr marL="456996" indent="0">
              <a:buNone/>
              <a:defRPr sz="1200"/>
            </a:lvl2pPr>
            <a:lvl3pPr marL="913990" indent="0">
              <a:buNone/>
              <a:defRPr sz="1000"/>
            </a:lvl3pPr>
            <a:lvl4pPr marL="1370984" indent="0">
              <a:buNone/>
              <a:defRPr sz="900"/>
            </a:lvl4pPr>
            <a:lvl5pPr marL="1827978" indent="0">
              <a:buNone/>
              <a:defRPr sz="900"/>
            </a:lvl5pPr>
            <a:lvl6pPr marL="2284972" indent="0">
              <a:buNone/>
              <a:defRPr sz="900"/>
            </a:lvl6pPr>
            <a:lvl7pPr marL="2741968" indent="0">
              <a:buNone/>
              <a:defRPr sz="900"/>
            </a:lvl7pPr>
            <a:lvl8pPr marL="3198963" indent="0">
              <a:buNone/>
              <a:defRPr sz="900"/>
            </a:lvl8pPr>
            <a:lvl9pPr marL="3655956" indent="0">
              <a:buNone/>
              <a:defRPr sz="900"/>
            </a:lvl9pPr>
          </a:lstStyle>
          <a:p>
            <a:pPr lvl="0"/>
            <a:r>
              <a:rPr lang="en-US" dirty="0" smtClean="0"/>
              <a:t>click to edit section title</a:t>
            </a:r>
          </a:p>
        </p:txBody>
      </p:sp>
      <p:sp>
        <p:nvSpPr>
          <p:cNvPr id="103" name="Text Placeholder 29"/>
          <p:cNvSpPr>
            <a:spLocks noGrp="1"/>
          </p:cNvSpPr>
          <p:nvPr>
            <p:ph type="body" sz="quarter" idx="38" hasCustomPrompt="1"/>
          </p:nvPr>
        </p:nvSpPr>
        <p:spPr>
          <a:xfrm>
            <a:off x="4800600" y="3582919"/>
            <a:ext cx="932330" cy="703379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000">
                <a:solidFill>
                  <a:schemeClr val="accent2"/>
                </a:solidFill>
                <a:latin typeface="Franklin Gothic Demi Cond" panose="020B0706030402020204" pitchFamily="34" charset="0"/>
              </a:defRPr>
            </a:lvl1pPr>
          </a:lstStyle>
          <a:p>
            <a:pPr lvl="0"/>
            <a:r>
              <a:rPr lang="en-US" dirty="0" smtClean="0"/>
              <a:t>##</a:t>
            </a:r>
          </a:p>
        </p:txBody>
      </p:sp>
    </p:spTree>
    <p:extLst>
      <p:ext uri="{BB962C8B-B14F-4D97-AF65-F5344CB8AC3E}">
        <p14:creationId xmlns="" xmlns:p14="http://schemas.microsoft.com/office/powerpoint/2010/main" val="385051546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>
        <p:wipe dir="r"/>
      </p:transition>
    </mc:Choice>
    <mc:Fallback>
      <p:transition spd="slow">
        <p:wipe dir="r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5"/>
          </p:nvPr>
        </p:nvSpPr>
        <p:spPr>
          <a:xfrm>
            <a:off x="685800" y="2228857"/>
            <a:ext cx="3657600" cy="205740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5" name="Content Placeholder 13"/>
          <p:cNvSpPr>
            <a:spLocks noGrp="1"/>
          </p:cNvSpPr>
          <p:nvPr>
            <p:ph sz="quarter" idx="16"/>
          </p:nvPr>
        </p:nvSpPr>
        <p:spPr>
          <a:xfrm>
            <a:off x="4800600" y="2228857"/>
            <a:ext cx="3657600" cy="205740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685802" y="518288"/>
            <a:ext cx="7772400" cy="338961"/>
          </a:xfrm>
        </p:spPr>
        <p:txBody>
          <a:bodyPr anchor="t"/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>
                <a:solidFill>
                  <a:schemeClr val="accent3"/>
                </a:solidFill>
                <a:latin typeface="Franklin Gothic Demi Cond" panose="020B0706030402020204" pitchFamily="34" charset="0"/>
              </a:defRPr>
            </a:lvl1pPr>
            <a:lvl2pPr marL="456996" indent="0">
              <a:buNone/>
              <a:defRPr sz="2000" b="1"/>
            </a:lvl2pPr>
            <a:lvl3pPr marL="913990" indent="0">
              <a:buNone/>
              <a:defRPr sz="1800" b="1"/>
            </a:lvl3pPr>
            <a:lvl4pPr marL="1370984" indent="0">
              <a:buNone/>
              <a:defRPr sz="1600" b="1"/>
            </a:lvl4pPr>
            <a:lvl5pPr marL="1827978" indent="0">
              <a:buNone/>
              <a:defRPr sz="1600" b="1"/>
            </a:lvl5pPr>
            <a:lvl6pPr marL="2284972" indent="0">
              <a:buNone/>
              <a:defRPr sz="1600" b="1"/>
            </a:lvl6pPr>
            <a:lvl7pPr marL="2741968" indent="0">
              <a:buNone/>
              <a:defRPr sz="1600" b="1"/>
            </a:lvl7pPr>
            <a:lvl8pPr marL="3198963" indent="0">
              <a:buNone/>
              <a:defRPr sz="1600" b="1"/>
            </a:lvl8pPr>
            <a:lvl9pPr marL="3655956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9" name="TextBox 38"/>
          <p:cNvSpPr txBox="1"/>
          <p:nvPr userDrawn="1"/>
        </p:nvSpPr>
        <p:spPr>
          <a:xfrm>
            <a:off x="8165157" y="4911157"/>
            <a:ext cx="293077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/>
            <a:fld id="{12EB7FDA-3CFA-48E9-9A35-E50E94D3505F}" type="slidenum">
              <a:rPr lang="en-US" sz="80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pPr algn="r"/>
              <a:t>‹Nº›</a:t>
            </a:fld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40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85800" y="4886537"/>
            <a:ext cx="5029200" cy="147733"/>
          </a:xfrm>
        </p:spPr>
        <p:txBody>
          <a:bodyPr wrap="square" anchor="b">
            <a:spAutoFit/>
          </a:bodyPr>
          <a:lstStyle>
            <a:lvl1pPr>
              <a:defRPr sz="800" baseline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click to insert source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2853376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>
        <p:wipe dir="r"/>
      </p:transition>
    </mc:Choice>
    <mc:Fallback>
      <p:transition spd="slow">
        <p:wipe dir="r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: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8" name="Content Placeholder 37"/>
          <p:cNvSpPr>
            <a:spLocks noGrp="1"/>
          </p:cNvSpPr>
          <p:nvPr>
            <p:ph sz="quarter" idx="15"/>
          </p:nvPr>
        </p:nvSpPr>
        <p:spPr>
          <a:xfrm>
            <a:off x="685800" y="2228850"/>
            <a:ext cx="5029200" cy="2057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0" name="Content Placeholder 37"/>
          <p:cNvSpPr>
            <a:spLocks noGrp="1"/>
          </p:cNvSpPr>
          <p:nvPr>
            <p:ph sz="quarter" idx="17"/>
          </p:nvPr>
        </p:nvSpPr>
        <p:spPr>
          <a:xfrm>
            <a:off x="6172202" y="2228850"/>
            <a:ext cx="2286000" cy="2057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4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685802" y="518288"/>
            <a:ext cx="7772400" cy="338961"/>
          </a:xfrm>
        </p:spPr>
        <p:txBody>
          <a:bodyPr anchor="t"/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>
                <a:solidFill>
                  <a:schemeClr val="accent3"/>
                </a:solidFill>
                <a:latin typeface="Franklin Gothic Demi Cond" panose="020B0706030402020204" pitchFamily="34" charset="0"/>
              </a:defRPr>
            </a:lvl1pPr>
            <a:lvl2pPr marL="456996" indent="0">
              <a:buNone/>
              <a:defRPr sz="2000" b="1"/>
            </a:lvl2pPr>
            <a:lvl3pPr marL="913990" indent="0">
              <a:buNone/>
              <a:defRPr sz="1800" b="1"/>
            </a:lvl3pPr>
            <a:lvl4pPr marL="1370984" indent="0">
              <a:buNone/>
              <a:defRPr sz="1600" b="1"/>
            </a:lvl4pPr>
            <a:lvl5pPr marL="1827978" indent="0">
              <a:buNone/>
              <a:defRPr sz="1600" b="1"/>
            </a:lvl5pPr>
            <a:lvl6pPr marL="2284972" indent="0">
              <a:buNone/>
              <a:defRPr sz="1600" b="1"/>
            </a:lvl6pPr>
            <a:lvl7pPr marL="2741968" indent="0">
              <a:buNone/>
              <a:defRPr sz="1600" b="1"/>
            </a:lvl7pPr>
            <a:lvl8pPr marL="3198963" indent="0">
              <a:buNone/>
              <a:defRPr sz="1600" b="1"/>
            </a:lvl8pPr>
            <a:lvl9pPr marL="3655956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7" name="TextBox 36"/>
          <p:cNvSpPr txBox="1"/>
          <p:nvPr userDrawn="1"/>
        </p:nvSpPr>
        <p:spPr>
          <a:xfrm>
            <a:off x="8165157" y="4911157"/>
            <a:ext cx="293077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/>
            <a:fld id="{12EB7FDA-3CFA-48E9-9A35-E50E94D3505F}" type="slidenum">
              <a:rPr lang="en-US" sz="80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pPr algn="r"/>
              <a:t>‹Nº›</a:t>
            </a:fld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4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85800" y="4886537"/>
            <a:ext cx="5029200" cy="147733"/>
          </a:xfrm>
        </p:spPr>
        <p:txBody>
          <a:bodyPr wrap="square" anchor="b">
            <a:spAutoFit/>
          </a:bodyPr>
          <a:lstStyle>
            <a:lvl1pPr>
              <a:defRPr sz="800" baseline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click to insert source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560963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>
        <p:wipe dir="r"/>
      </p:transition>
    </mc:Choice>
    <mc:Fallback>
      <p:transition spd="slow">
        <p:wipe dir="r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: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8" name="Content Placeholder 37"/>
          <p:cNvSpPr>
            <a:spLocks noGrp="1"/>
          </p:cNvSpPr>
          <p:nvPr>
            <p:ph sz="quarter" idx="15"/>
          </p:nvPr>
        </p:nvSpPr>
        <p:spPr>
          <a:xfrm>
            <a:off x="685802" y="2228850"/>
            <a:ext cx="2286000" cy="2057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0" name="Content Placeholder 37"/>
          <p:cNvSpPr>
            <a:spLocks noGrp="1"/>
          </p:cNvSpPr>
          <p:nvPr>
            <p:ph sz="quarter" idx="17"/>
          </p:nvPr>
        </p:nvSpPr>
        <p:spPr>
          <a:xfrm>
            <a:off x="3429000" y="2228850"/>
            <a:ext cx="5029200" cy="2057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4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685802" y="518288"/>
            <a:ext cx="7772400" cy="338961"/>
          </a:xfrm>
        </p:spPr>
        <p:txBody>
          <a:bodyPr anchor="t"/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>
                <a:solidFill>
                  <a:schemeClr val="accent3"/>
                </a:solidFill>
                <a:latin typeface="Franklin Gothic Demi Cond" panose="020B0706030402020204" pitchFamily="34" charset="0"/>
              </a:defRPr>
            </a:lvl1pPr>
            <a:lvl2pPr marL="456996" indent="0">
              <a:buNone/>
              <a:defRPr sz="2000" b="1"/>
            </a:lvl2pPr>
            <a:lvl3pPr marL="913990" indent="0">
              <a:buNone/>
              <a:defRPr sz="1800" b="1"/>
            </a:lvl3pPr>
            <a:lvl4pPr marL="1370984" indent="0">
              <a:buNone/>
              <a:defRPr sz="1600" b="1"/>
            </a:lvl4pPr>
            <a:lvl5pPr marL="1827978" indent="0">
              <a:buNone/>
              <a:defRPr sz="1600" b="1"/>
            </a:lvl5pPr>
            <a:lvl6pPr marL="2284972" indent="0">
              <a:buNone/>
              <a:defRPr sz="1600" b="1"/>
            </a:lvl6pPr>
            <a:lvl7pPr marL="2741968" indent="0">
              <a:buNone/>
              <a:defRPr sz="1600" b="1"/>
            </a:lvl7pPr>
            <a:lvl8pPr marL="3198963" indent="0">
              <a:buNone/>
              <a:defRPr sz="1600" b="1"/>
            </a:lvl8pPr>
            <a:lvl9pPr marL="3655956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8165157" y="4911157"/>
            <a:ext cx="293077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/>
            <a:fld id="{12EB7FDA-3CFA-48E9-9A35-E50E94D3505F}" type="slidenum">
              <a:rPr lang="en-US" sz="80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pPr algn="r"/>
              <a:t>‹Nº›</a:t>
            </a:fld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4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85800" y="4886537"/>
            <a:ext cx="5029200" cy="147733"/>
          </a:xfrm>
        </p:spPr>
        <p:txBody>
          <a:bodyPr wrap="square" anchor="b">
            <a:spAutoFit/>
          </a:bodyPr>
          <a:lstStyle>
            <a:lvl1pPr>
              <a:defRPr sz="800" baseline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click to insert source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5175417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>
        <p:wipe dir="r"/>
      </p:transition>
    </mc:Choice>
    <mc:Fallback>
      <p:transition spd="slow">
        <p:wipe dir="r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8" name="Content Placeholder 37"/>
          <p:cNvSpPr>
            <a:spLocks noGrp="1"/>
          </p:cNvSpPr>
          <p:nvPr>
            <p:ph sz="quarter" idx="15"/>
          </p:nvPr>
        </p:nvSpPr>
        <p:spPr>
          <a:xfrm>
            <a:off x="685802" y="2228850"/>
            <a:ext cx="2286000" cy="2057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9" name="Content Placeholder 37"/>
          <p:cNvSpPr>
            <a:spLocks noGrp="1"/>
          </p:cNvSpPr>
          <p:nvPr>
            <p:ph sz="quarter" idx="16"/>
          </p:nvPr>
        </p:nvSpPr>
        <p:spPr>
          <a:xfrm>
            <a:off x="3429002" y="2228850"/>
            <a:ext cx="2286000" cy="2057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0" name="Content Placeholder 37"/>
          <p:cNvSpPr>
            <a:spLocks noGrp="1"/>
          </p:cNvSpPr>
          <p:nvPr>
            <p:ph sz="quarter" idx="17"/>
          </p:nvPr>
        </p:nvSpPr>
        <p:spPr>
          <a:xfrm>
            <a:off x="6172202" y="2228850"/>
            <a:ext cx="2286000" cy="2057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1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685802" y="518288"/>
            <a:ext cx="7772400" cy="338961"/>
          </a:xfrm>
        </p:spPr>
        <p:txBody>
          <a:bodyPr anchor="t"/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>
                <a:solidFill>
                  <a:schemeClr val="accent3"/>
                </a:solidFill>
                <a:latin typeface="Franklin Gothic Demi Cond" panose="020B0706030402020204" pitchFamily="34" charset="0"/>
              </a:defRPr>
            </a:lvl1pPr>
            <a:lvl2pPr marL="456996" indent="0">
              <a:buNone/>
              <a:defRPr sz="2000" b="1"/>
            </a:lvl2pPr>
            <a:lvl3pPr marL="913990" indent="0">
              <a:buNone/>
              <a:defRPr sz="1800" b="1"/>
            </a:lvl3pPr>
            <a:lvl4pPr marL="1370984" indent="0">
              <a:buNone/>
              <a:defRPr sz="1600" b="1"/>
            </a:lvl4pPr>
            <a:lvl5pPr marL="1827978" indent="0">
              <a:buNone/>
              <a:defRPr sz="1600" b="1"/>
            </a:lvl5pPr>
            <a:lvl6pPr marL="2284972" indent="0">
              <a:buNone/>
              <a:defRPr sz="1600" b="1"/>
            </a:lvl6pPr>
            <a:lvl7pPr marL="2741968" indent="0">
              <a:buNone/>
              <a:defRPr sz="1600" b="1"/>
            </a:lvl7pPr>
            <a:lvl8pPr marL="3198963" indent="0">
              <a:buNone/>
              <a:defRPr sz="1600" b="1"/>
            </a:lvl8pPr>
            <a:lvl9pPr marL="3655956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4" name="TextBox 43"/>
          <p:cNvSpPr txBox="1"/>
          <p:nvPr userDrawn="1"/>
        </p:nvSpPr>
        <p:spPr>
          <a:xfrm>
            <a:off x="8165157" y="4911157"/>
            <a:ext cx="293077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/>
            <a:fld id="{12EB7FDA-3CFA-48E9-9A35-E50E94D3505F}" type="slidenum">
              <a:rPr lang="en-US" sz="80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pPr algn="r"/>
              <a:t>‹Nº›</a:t>
            </a:fld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45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85800" y="4886537"/>
            <a:ext cx="5029200" cy="147733"/>
          </a:xfrm>
        </p:spPr>
        <p:txBody>
          <a:bodyPr wrap="square" anchor="b">
            <a:spAutoFit/>
          </a:bodyPr>
          <a:lstStyle>
            <a:lvl1pPr>
              <a:defRPr sz="800" baseline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click to insert source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0287602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>
        <p:wipe dir="r"/>
      </p:transition>
    </mc:Choice>
    <mc:Fallback>
      <p:transition spd="slow">
        <p:wipe dir="r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65157" y="4911157"/>
            <a:ext cx="293077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/>
            <a:fld id="{12EB7FDA-3CFA-48E9-9A35-E50E94D3505F}" type="slidenum">
              <a:rPr lang="en-US" sz="80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pPr algn="r"/>
              <a:t>‹Nº›</a:t>
            </a:fld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85800" y="4886537"/>
            <a:ext cx="5029200" cy="147733"/>
          </a:xfrm>
        </p:spPr>
        <p:txBody>
          <a:bodyPr wrap="square" anchor="b">
            <a:spAutoFit/>
          </a:bodyPr>
          <a:lstStyle>
            <a:lvl1pPr>
              <a:defRPr sz="800" baseline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click to insert source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685802" y="518288"/>
            <a:ext cx="7772400" cy="338961"/>
          </a:xfrm>
        </p:spPr>
        <p:txBody>
          <a:bodyPr anchor="t"/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>
                <a:solidFill>
                  <a:schemeClr val="accent3"/>
                </a:solidFill>
                <a:latin typeface="Franklin Gothic Demi Cond" panose="020B0706030402020204" pitchFamily="34" charset="0"/>
              </a:defRPr>
            </a:lvl1pPr>
            <a:lvl2pPr marL="456996" indent="0">
              <a:buNone/>
              <a:defRPr sz="2000" b="1"/>
            </a:lvl2pPr>
            <a:lvl3pPr marL="913990" indent="0">
              <a:buNone/>
              <a:defRPr sz="1800" b="1"/>
            </a:lvl3pPr>
            <a:lvl4pPr marL="1370984" indent="0">
              <a:buNone/>
              <a:defRPr sz="1600" b="1"/>
            </a:lvl4pPr>
            <a:lvl5pPr marL="1827978" indent="0">
              <a:buNone/>
              <a:defRPr sz="1600" b="1"/>
            </a:lvl5pPr>
            <a:lvl6pPr marL="2284972" indent="0">
              <a:buNone/>
              <a:defRPr sz="1600" b="1"/>
            </a:lvl6pPr>
            <a:lvl7pPr marL="2741968" indent="0">
              <a:buNone/>
              <a:defRPr sz="1600" b="1"/>
            </a:lvl7pPr>
            <a:lvl8pPr marL="3198963" indent="0">
              <a:buNone/>
              <a:defRPr sz="1600" b="1"/>
            </a:lvl8pPr>
            <a:lvl9pPr marL="3655956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18696783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>
        <p:wipe dir="r"/>
      </p:transition>
    </mc:Choice>
    <mc:Fallback>
      <p:transition spd="slow">
        <p:wipe dir="r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65157" y="4911157"/>
            <a:ext cx="293077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/>
            <a:fld id="{12EB7FDA-3CFA-48E9-9A35-E50E94D3505F}" type="slidenum">
              <a:rPr lang="en-US" sz="80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pPr algn="r"/>
              <a:t>‹Nº›</a:t>
            </a:fld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85800" y="4886537"/>
            <a:ext cx="5029200" cy="147733"/>
          </a:xfrm>
        </p:spPr>
        <p:txBody>
          <a:bodyPr wrap="square" anchor="b">
            <a:spAutoFit/>
          </a:bodyPr>
          <a:lstStyle>
            <a:lvl1pPr>
              <a:defRPr sz="800" baseline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click to insert source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685802" y="518288"/>
            <a:ext cx="7772400" cy="338961"/>
          </a:xfrm>
        </p:spPr>
        <p:txBody>
          <a:bodyPr anchor="t"/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700" b="0">
                <a:solidFill>
                  <a:schemeClr val="accent3"/>
                </a:solidFill>
                <a:latin typeface="Franklin Gothic Demi Cond" panose="020B0706030402020204" pitchFamily="34" charset="0"/>
              </a:defRPr>
            </a:lvl1pPr>
            <a:lvl2pPr marL="456996" indent="0">
              <a:buNone/>
              <a:defRPr sz="2000" b="1"/>
            </a:lvl2pPr>
            <a:lvl3pPr marL="913990" indent="0">
              <a:buNone/>
              <a:defRPr sz="1800" b="1"/>
            </a:lvl3pPr>
            <a:lvl4pPr marL="1370984" indent="0">
              <a:buNone/>
              <a:defRPr sz="1600" b="1"/>
            </a:lvl4pPr>
            <a:lvl5pPr marL="1827978" indent="0">
              <a:buNone/>
              <a:defRPr sz="1600" b="1"/>
            </a:lvl5pPr>
            <a:lvl6pPr marL="2284972" indent="0">
              <a:buNone/>
              <a:defRPr sz="1600" b="1"/>
            </a:lvl6pPr>
            <a:lvl7pPr marL="2741968" indent="0">
              <a:buNone/>
              <a:defRPr sz="1600" b="1"/>
            </a:lvl7pPr>
            <a:lvl8pPr marL="3198963" indent="0">
              <a:buNone/>
              <a:defRPr sz="1600" b="1"/>
            </a:lvl8pPr>
            <a:lvl9pPr marL="3655956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hart Placeholder 3"/>
          <p:cNvSpPr>
            <a:spLocks noGrp="1"/>
          </p:cNvSpPr>
          <p:nvPr userDrawn="1">
            <p:ph type="chart" sz="quarter" idx="29" hasCustomPrompt="1"/>
          </p:nvPr>
        </p:nvSpPr>
        <p:spPr>
          <a:xfrm>
            <a:off x="685802" y="1543052"/>
            <a:ext cx="7772400" cy="3000375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insert chart from template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343015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>
        <p:wipe dir="r"/>
      </p:transition>
    </mc:Choice>
    <mc:Fallback>
      <p:transition spd="slow">
        <p:wipe dir="r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165157" y="4911157"/>
            <a:ext cx="293077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/>
            <a:fld id="{12EB7FDA-3CFA-48E9-9A35-E50E94D3505F}" type="slidenum">
              <a:rPr lang="en-US" sz="80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pPr algn="r"/>
              <a:t>‹Nº›</a:t>
            </a:fld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85800" y="4886537"/>
            <a:ext cx="5029200" cy="147733"/>
          </a:xfrm>
        </p:spPr>
        <p:txBody>
          <a:bodyPr wrap="square" anchor="b">
            <a:spAutoFit/>
          </a:bodyPr>
          <a:lstStyle>
            <a:lvl1pPr>
              <a:defRPr sz="800" baseline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click to insert source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0282046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>
        <p:wipe dir="r"/>
      </p:transition>
    </mc:Choice>
    <mc:Fallback>
      <p:transition spd="slow">
        <p:wipe dir="r"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2" y="857257"/>
            <a:ext cx="7772400" cy="68580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2" y="2228897"/>
            <a:ext cx="7772400" cy="20574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err="1" smtClean="0"/>
              <a:t>Lkweng</a:t>
            </a:r>
            <a:endParaRPr lang="en-US" dirty="0" smtClean="0"/>
          </a:p>
          <a:p>
            <a:pPr lvl="6"/>
            <a:r>
              <a:rPr lang="en-US" dirty="0" smtClean="0"/>
              <a:t>;</a:t>
            </a:r>
            <a:r>
              <a:rPr lang="en-US" dirty="0" err="1" smtClean="0"/>
              <a:t>krweng’lk</a:t>
            </a:r>
            <a:endParaRPr lang="en-US" dirty="0" smtClean="0"/>
          </a:p>
          <a:p>
            <a:pPr lvl="7"/>
            <a:r>
              <a:rPr lang="en-US" dirty="0" err="1" smtClean="0"/>
              <a:t>Perign</a:t>
            </a:r>
            <a:endParaRPr lang="en-US" dirty="0" smtClean="0"/>
          </a:p>
          <a:p>
            <a:pPr lvl="8"/>
            <a:r>
              <a:rPr lang="en-US" dirty="0" smtClean="0"/>
              <a:t>;</a:t>
            </a:r>
            <a:r>
              <a:rPr lang="en-US" dirty="0" err="1" smtClean="0"/>
              <a:t>kwegn</a:t>
            </a:r>
            <a:r>
              <a:rPr lang="en-US" dirty="0" smtClean="0"/>
              <a:t>’</a:t>
            </a:r>
          </a:p>
        </p:txBody>
      </p:sp>
    </p:spTree>
    <p:extLst>
      <p:ext uri="{BB962C8B-B14F-4D97-AF65-F5344CB8AC3E}">
        <p14:creationId xmlns="" xmlns:p14="http://schemas.microsoft.com/office/powerpoint/2010/main" val="3777297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5" r:id="rId3"/>
    <p:sldLayoutId id="2147483652" r:id="rId4"/>
    <p:sldLayoutId id="2147483654" r:id="rId5"/>
    <p:sldLayoutId id="2147483651" r:id="rId6"/>
    <p:sldLayoutId id="2147483659" r:id="rId7"/>
    <p:sldLayoutId id="2147483660" r:id="rId8"/>
    <p:sldLayoutId id="2147483661" r:id="rId9"/>
    <p:sldLayoutId id="2147483663" r:id="rId10"/>
    <p:sldLayoutId id="2147483656" r:id="rId11"/>
    <p:sldLayoutId id="2147483668" r:id="rId12"/>
  </p:sldLayoutIdLst>
  <mc:AlternateContent xmlns:mc="http://schemas.openxmlformats.org/markup-compatibility/2006">
    <mc:Choice xmlns="" xmlns:p14="http://schemas.microsoft.com/office/powerpoint/2010/main" Requires="p14">
      <p:transition spd="slow" p14:dur="1250">
        <p:wipe dir="r"/>
      </p:transition>
    </mc:Choice>
    <mc:Fallback>
      <p:transition spd="slow">
        <p:wipe dir="r"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3990" rtl="0" eaLnBrk="1" latinLnBrk="0" hangingPunct="1">
        <a:lnSpc>
          <a:spcPct val="85000"/>
        </a:lnSpc>
        <a:spcBef>
          <a:spcPct val="0"/>
        </a:spcBef>
        <a:buNone/>
        <a:defRPr sz="37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3990" rtl="0" eaLnBrk="1" latinLnBrk="0" hangingPunct="1">
        <a:lnSpc>
          <a:spcPct val="120000"/>
        </a:lnSpc>
        <a:spcBef>
          <a:spcPts val="600"/>
        </a:spcBef>
        <a:spcAft>
          <a:spcPts val="1200"/>
        </a:spcAft>
        <a:buFont typeface="Arial" panose="020B0604020202020204" pitchFamily="34" charset="0"/>
        <a:buChar char="​"/>
        <a:defRPr sz="1600" b="0" i="0" kern="1200">
          <a:solidFill>
            <a:schemeClr val="accent4"/>
          </a:solidFill>
          <a:latin typeface="+mn-lt"/>
          <a:ea typeface="+mn-ea"/>
          <a:cs typeface="+mn-cs"/>
        </a:defRPr>
      </a:lvl1pPr>
      <a:lvl2pPr marL="0" indent="0" algn="l" defTabSz="91399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0" indent="0" algn="l" defTabSz="91399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100" kern="1200">
          <a:solidFill>
            <a:schemeClr val="tx2"/>
          </a:solidFill>
          <a:latin typeface="+mn-lt"/>
          <a:ea typeface="+mn-ea"/>
          <a:cs typeface="+mn-cs"/>
        </a:defRPr>
      </a:lvl3pPr>
      <a:lvl4pPr marL="169787" indent="-169787" algn="l" defTabSz="913990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§"/>
        <a:defRPr sz="11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4pPr>
      <a:lvl5pPr marL="345919" indent="-176133" algn="l" defTabSz="91399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sz="11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5pPr>
      <a:lvl6pPr marL="0" indent="0" algn="l" defTabSz="91399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​"/>
        <a:defRPr sz="1100" b="1" kern="1200">
          <a:solidFill>
            <a:schemeClr val="bg2"/>
          </a:solidFill>
          <a:latin typeface="+mj-lt"/>
          <a:ea typeface="+mn-ea"/>
          <a:cs typeface="+mn-cs"/>
        </a:defRPr>
      </a:lvl6pPr>
      <a:lvl7pPr marL="0" indent="0" algn="l" defTabSz="91399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100" kern="1200">
          <a:solidFill>
            <a:schemeClr val="bg2"/>
          </a:solidFill>
          <a:latin typeface="+mj-lt"/>
          <a:ea typeface="+mn-ea"/>
          <a:cs typeface="+mn-cs"/>
        </a:defRPr>
      </a:lvl7pPr>
      <a:lvl8pPr marL="0" indent="0" algn="l" defTabSz="91399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100" kern="1200">
          <a:solidFill>
            <a:schemeClr val="accent1"/>
          </a:solidFill>
          <a:latin typeface="+mj-lt"/>
          <a:ea typeface="+mn-ea"/>
          <a:cs typeface="+mn-cs"/>
        </a:defRPr>
      </a:lvl8pPr>
      <a:lvl9pPr marL="0" indent="0" algn="l" defTabSz="91399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100" kern="1200">
          <a:solidFill>
            <a:schemeClr val="accent3"/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39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96" algn="l" defTabSz="9139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990" algn="l" defTabSz="9139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84" algn="l" defTabSz="9139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978" algn="l" defTabSz="9139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972" algn="l" defTabSz="9139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68" algn="l" defTabSz="9139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963" algn="l" defTabSz="9139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956" algn="l" defTabSz="9139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5.1%20CORTASETO.docx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hyperlink" Target="5.3%20PRENSA%20HIDRAULICA%20.docx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5.2%20DESMONTALLANTAS.docx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6.1%20CAFE%20EXCELSO.docx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hyperlink" Target="6.2%20AGUARDIENTE%20DE%20CA&#209;A.docx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6.4%20LECHE%20EN%20POLVO.docx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hyperlink" Target="6.3%20LENTEJA.docx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jpe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jpe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con%20correccion/COSECHADORA%20AUTOPROPULSADA%20PARA%20GRANOS.docx" TargetMode="External"/><Relationship Id="rId2" Type="http://schemas.openxmlformats.org/officeDocument/2006/relationships/hyperlink" Target="8.%20MOTONIVELADORA.doc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0.jpe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Relationship Id="rId1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5.5%20SOPLADORA.docx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hyperlink" Target="5.4%20RUTEADORA.doc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89115" y="1441220"/>
            <a:ext cx="7765774" cy="1689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497" tIns="228497" rIns="228497" bIns="228497" rtlCol="0" anchor="ctr">
            <a:noAutofit/>
          </a:bodyPr>
          <a:lstStyle/>
          <a:p>
            <a:pPr algn="ctr"/>
            <a:endParaRPr lang="es-ES_tradnl" sz="14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pic>
        <p:nvPicPr>
          <p:cNvPr id="4" name="91 Imagen" descr="BMC LOGO.bmp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t="9660" r="-211"/>
          <a:stretch>
            <a:fillRect/>
          </a:stretch>
        </p:blipFill>
        <p:spPr bwMode="auto">
          <a:xfrm>
            <a:off x="3113236" y="1835143"/>
            <a:ext cx="2607597" cy="802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13"/>
          <p:cNvSpPr txBox="1">
            <a:spLocks/>
          </p:cNvSpPr>
          <p:nvPr/>
        </p:nvSpPr>
        <p:spPr>
          <a:xfrm>
            <a:off x="689113" y="4150062"/>
            <a:ext cx="7771248" cy="421618"/>
          </a:xfrm>
          <a:prstGeom prst="rect">
            <a:avLst/>
          </a:prstGeom>
        </p:spPr>
        <p:txBody>
          <a:bodyPr lIns="91399" tIns="45700" rIns="91399" bIns="4570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600" b="0" i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9863" indent="-16986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1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346075" indent="-17621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1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100" b="1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100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ES_tradnl" sz="2400" dirty="0">
                <a:solidFill>
                  <a:schemeClr val="bg1"/>
                </a:solidFill>
              </a:rPr>
              <a:t>ESCENARIO DE CONFIANZA Y EFECTIVIDAD</a:t>
            </a:r>
          </a:p>
          <a:p>
            <a:pPr>
              <a:lnSpc>
                <a:spcPct val="100000"/>
              </a:lnSpc>
            </a:pPr>
            <a:endParaRPr lang="es-ES_tradnl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endParaRPr lang="es-ES_tradnl" sz="2000" dirty="0">
              <a:solidFill>
                <a:schemeClr val="bg1"/>
              </a:solidFill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737364" y="3217464"/>
            <a:ext cx="7669276" cy="812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s-CO" sz="2200" dirty="0" smtClean="0">
                <a:solidFill>
                  <a:schemeClr val="bg1"/>
                </a:solidFill>
              </a:rPr>
              <a:t>Comité de Estándares</a:t>
            </a:r>
          </a:p>
          <a:p>
            <a:pPr algn="ctr">
              <a:lnSpc>
                <a:spcPct val="120000"/>
              </a:lnSpc>
            </a:pPr>
            <a:r>
              <a:rPr lang="es-CO" sz="2200" dirty="0" smtClean="0">
                <a:solidFill>
                  <a:schemeClr val="bg1"/>
                </a:solidFill>
              </a:rPr>
              <a:t> 11 de Diciembre de 2017</a:t>
            </a:r>
          </a:p>
        </p:txBody>
      </p:sp>
    </p:spTree>
    <p:extLst>
      <p:ext uri="{BB962C8B-B14F-4D97-AF65-F5344CB8AC3E}">
        <p14:creationId xmlns="" xmlns:p14="http://schemas.microsoft.com/office/powerpoint/2010/main" val="16507567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>
        <p:wipe dir="r"/>
      </p:transition>
    </mc:Choice>
    <mc:Fallback>
      <p:transition spd="slow"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68300" y="866452"/>
            <a:ext cx="5630863" cy="175432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algn="just"/>
            <a:r>
              <a:rPr lang="es-ES" dirty="0" smtClean="0"/>
              <a:t>El </a:t>
            </a:r>
            <a:r>
              <a:rPr lang="es-ES" dirty="0" err="1" smtClean="0"/>
              <a:t>cortasetos</a:t>
            </a:r>
            <a:r>
              <a:rPr lang="es-ES" dirty="0" smtClean="0"/>
              <a:t> es una herramienta que permite realizar cortes, podas de ramas, árboles, arbustos, cercas vivas etc.</a:t>
            </a:r>
            <a:endParaRPr lang="es-CO" dirty="0" smtClean="0"/>
          </a:p>
          <a:p>
            <a:pPr algn="just"/>
            <a:r>
              <a:rPr lang="es-ES" dirty="0" smtClean="0"/>
              <a:t>Consiste en hojas dentadas de diferentes longitudes, accionadas a altas revoluciones a través de un motor, obteniendo como resultado un corte limpio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40963" name="8 Rectángulo"/>
          <p:cNvSpPr>
            <a:spLocks noChangeArrowheads="1"/>
          </p:cNvSpPr>
          <p:nvPr/>
        </p:nvSpPr>
        <p:spPr bwMode="auto">
          <a:xfrm>
            <a:off x="368300" y="478970"/>
            <a:ext cx="2022861" cy="394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lnSpc>
                <a:spcPct val="120000"/>
              </a:lnSpc>
            </a:pPr>
            <a:r>
              <a:rPr lang="es-CO" b="1" dirty="0" smtClean="0">
                <a:solidFill>
                  <a:schemeClr val="tx2"/>
                </a:solidFill>
                <a:latin typeface="Franklin Gothic Book" pitchFamily="34" charset="0"/>
                <a:hlinkClick r:id="rId2" action="ppaction://hlinkfile"/>
              </a:rPr>
              <a:t>3. </a:t>
            </a:r>
            <a:r>
              <a:rPr lang="es-ES" b="1" dirty="0" smtClean="0">
                <a:solidFill>
                  <a:schemeClr val="tx2"/>
                </a:solidFill>
                <a:latin typeface="Franklin Gothic Book" pitchFamily="34" charset="0"/>
                <a:hlinkClick r:id="rId2" action="ppaction://hlinkfile"/>
              </a:rPr>
              <a:t>CORTASETOS</a:t>
            </a:r>
            <a:endParaRPr lang="es-CO" b="1" dirty="0">
              <a:solidFill>
                <a:schemeClr val="tx2"/>
              </a:solidFill>
              <a:latin typeface="Franklin Gothic Book" pitchFamily="34" charset="0"/>
            </a:endParaRPr>
          </a:p>
        </p:txBody>
      </p:sp>
      <p:sp>
        <p:nvSpPr>
          <p:cNvPr id="40964" name="AutoShape 2" descr="Resultado de imagen para cadena para motosierr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CO">
              <a:latin typeface="Franklin Gothic Book" pitchFamily="34" charset="0"/>
            </a:endParaRPr>
          </a:p>
        </p:txBody>
      </p:sp>
      <p:sp>
        <p:nvSpPr>
          <p:cNvPr id="40965" name="AutoShape 4" descr="Resultado de imagen para cadena para motosierr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CO">
              <a:latin typeface="Franklin Gothic Book" pitchFamily="34" charset="0"/>
            </a:endParaRPr>
          </a:p>
        </p:txBody>
      </p:sp>
      <p:sp>
        <p:nvSpPr>
          <p:cNvPr id="12" name="3 Marcador de texto"/>
          <p:cNvSpPr>
            <a:spLocks noGrp="1"/>
          </p:cNvSpPr>
          <p:nvPr>
            <p:ph type="body" idx="28"/>
          </p:nvPr>
        </p:nvSpPr>
        <p:spPr>
          <a:xfrm>
            <a:off x="374650" y="192882"/>
            <a:ext cx="6996113" cy="286088"/>
          </a:xfrm>
          <a:solidFill>
            <a:schemeClr val="bg1">
              <a:alpha val="77000"/>
            </a:schemeClr>
          </a:solidFill>
        </p:spPr>
        <p:txBody>
          <a:bodyPr rtlCol="0">
            <a:noAutofit/>
          </a:bodyPr>
          <a:lstStyle/>
          <a:p>
            <a:pPr eaLnBrk="1" fontAlgn="auto" hangingPunct="1">
              <a:buFont typeface="Arial" charset="0"/>
              <a:buNone/>
              <a:defRPr/>
            </a:pPr>
            <a:r>
              <a:rPr lang="it-IT" sz="2400" b="1" dirty="0" smtClean="0">
                <a:solidFill>
                  <a:schemeClr val="bg2">
                    <a:lumMod val="75000"/>
                  </a:schemeClr>
                </a:solidFill>
                <a:latin typeface="+mj-lt"/>
              </a:rPr>
              <a:t>5.1. ARMADA CARTAGENA.</a:t>
            </a:r>
          </a:p>
          <a:p>
            <a:pPr eaLnBrk="1" fontAlgn="auto" hangingPunct="1">
              <a:buFont typeface="Arial" charset="0"/>
              <a:buNone/>
              <a:defRPr/>
            </a:pPr>
            <a:endParaRPr lang="es-CO" sz="2400" b="1" dirty="0" smtClean="0"/>
          </a:p>
        </p:txBody>
      </p:sp>
      <p:sp>
        <p:nvSpPr>
          <p:cNvPr id="40967" name="AutoShape 2" descr="Resultado de imagen para CATETER INTRAVASCULAR"/>
          <p:cNvSpPr>
            <a:spLocks noChangeAspect="1" noChangeArrowheads="1"/>
          </p:cNvSpPr>
          <p:nvPr/>
        </p:nvSpPr>
        <p:spPr bwMode="auto">
          <a:xfrm>
            <a:off x="63500" y="-102394"/>
            <a:ext cx="304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CO">
              <a:latin typeface="Franklin Gothic Book" pitchFamily="34" charset="0"/>
            </a:endParaRPr>
          </a:p>
        </p:txBody>
      </p:sp>
      <p:pic>
        <p:nvPicPr>
          <p:cNvPr id="14" name="91 Imagen" descr="BMC LOGO.bmp"/>
          <p:cNvPicPr>
            <a:picLocks noChangeAspect="1"/>
          </p:cNvPicPr>
          <p:nvPr/>
        </p:nvPicPr>
        <p:blipFill>
          <a:blip r:embed="rId3" cstate="print"/>
          <a:srcRect r="-211"/>
          <a:stretch>
            <a:fillRect/>
          </a:stretch>
        </p:blipFill>
        <p:spPr bwMode="auto">
          <a:xfrm>
            <a:off x="7494588" y="116682"/>
            <a:ext cx="1511300" cy="465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8 Rectángulo"/>
          <p:cNvSpPr>
            <a:spLocks noChangeArrowheads="1"/>
          </p:cNvSpPr>
          <p:nvPr/>
        </p:nvSpPr>
        <p:spPr bwMode="auto">
          <a:xfrm>
            <a:off x="368300" y="2673670"/>
            <a:ext cx="2894767" cy="394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lnSpc>
                <a:spcPct val="120000"/>
              </a:lnSpc>
            </a:pPr>
            <a:r>
              <a:rPr lang="es-CO" b="1" dirty="0" smtClean="0">
                <a:solidFill>
                  <a:schemeClr val="tx2"/>
                </a:solidFill>
                <a:latin typeface="Franklin Gothic Book" pitchFamily="34" charset="0"/>
                <a:hlinkClick r:id="rId4" action="ppaction://hlinkfile"/>
              </a:rPr>
              <a:t>4. </a:t>
            </a:r>
            <a:r>
              <a:rPr lang="es-ES" b="1" dirty="0" smtClean="0">
                <a:solidFill>
                  <a:schemeClr val="tx2"/>
                </a:solidFill>
                <a:latin typeface="Franklin Gothic Book" pitchFamily="34" charset="0"/>
                <a:hlinkClick r:id="rId4" action="ppaction://hlinkfile"/>
              </a:rPr>
              <a:t>PRENSA HIDRAULICA</a:t>
            </a:r>
            <a:endParaRPr lang="es-CO" b="1" dirty="0">
              <a:solidFill>
                <a:schemeClr val="tx2"/>
              </a:solidFill>
              <a:latin typeface="Franklin Gothic Book" pitchFamily="34" charset="0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374650" y="3084806"/>
            <a:ext cx="5630863" cy="147732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algn="just">
              <a:defRPr/>
            </a:pPr>
            <a:r>
              <a:rPr lang="es-CO" dirty="0" smtClean="0"/>
              <a:t>La prensa hidráulica es una máquina herramienta que tiene como finalidad lograr el ensamble o desensamble de piezas mecánicas, la deformación permanente o incluso cortar un determinado material, mediante la aplicación de una carga. </a:t>
            </a:r>
            <a:endParaRPr lang="es-CO" dirty="0">
              <a:solidFill>
                <a:srgbClr val="FF0000"/>
              </a:solidFill>
            </a:endParaRPr>
          </a:p>
        </p:txBody>
      </p:sp>
      <p:pic>
        <p:nvPicPr>
          <p:cNvPr id="13" name="12 Imagen" descr="HS 82 R"/>
          <p:cNvPicPr/>
          <p:nvPr/>
        </p:nvPicPr>
        <p:blipFill>
          <a:blip r:embed="rId5" cstate="print"/>
          <a:srcRect t="25498" b="27888"/>
          <a:stretch>
            <a:fillRect/>
          </a:stretch>
        </p:blipFill>
        <p:spPr bwMode="auto">
          <a:xfrm>
            <a:off x="6289675" y="1299882"/>
            <a:ext cx="2409825" cy="932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8" name="Picture 2" descr="TOTAL TOOLS - JMSP-9110A - ATH-TT-1010 - HIDRAULICA - PRENSAS - PRENSAS HIDRAULICAS - PRENSA HIDRAULICA DE PIE 10 TONELADAS CON PISTON MANOMETRO BOMBA MANUAL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49642" y="2718495"/>
            <a:ext cx="1403012" cy="2104518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68301" y="1343155"/>
            <a:ext cx="5189818" cy="149035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just">
              <a:defRPr/>
            </a:pPr>
            <a:r>
              <a:rPr lang="es-ES" dirty="0" smtClean="0"/>
              <a:t>El </a:t>
            </a:r>
            <a:r>
              <a:rPr lang="es-ES" dirty="0" err="1" smtClean="0"/>
              <a:t>desmontallantas</a:t>
            </a:r>
            <a:r>
              <a:rPr lang="es-ES" dirty="0" smtClean="0"/>
              <a:t> es una herramienta mecánica que  permite montar o desmontar ruedas. También se conoce como: desmontadora de neumáticos, cambiadora de ruedas, </a:t>
            </a:r>
            <a:r>
              <a:rPr lang="es-ES" dirty="0" err="1" smtClean="0"/>
              <a:t>desllantadora</a:t>
            </a:r>
            <a:r>
              <a:rPr lang="es-ES" dirty="0" smtClean="0"/>
              <a:t> o montadora.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40963" name="8 Rectángulo"/>
          <p:cNvSpPr>
            <a:spLocks noChangeArrowheads="1"/>
          </p:cNvSpPr>
          <p:nvPr/>
        </p:nvSpPr>
        <p:spPr bwMode="auto">
          <a:xfrm>
            <a:off x="368300" y="721025"/>
            <a:ext cx="2804999" cy="394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lnSpc>
                <a:spcPct val="120000"/>
              </a:lnSpc>
            </a:pPr>
            <a:r>
              <a:rPr lang="es-CO" b="1" dirty="0" smtClean="0">
                <a:solidFill>
                  <a:schemeClr val="tx2"/>
                </a:solidFill>
                <a:latin typeface="Franklin Gothic Book" pitchFamily="34" charset="0"/>
                <a:hlinkClick r:id="rId2" action="ppaction://hlinkfile"/>
              </a:rPr>
              <a:t>5. </a:t>
            </a:r>
            <a:r>
              <a:rPr lang="es-ES" b="1" dirty="0" smtClean="0">
                <a:solidFill>
                  <a:schemeClr val="tx2"/>
                </a:solidFill>
                <a:latin typeface="Franklin Gothic Book" pitchFamily="34" charset="0"/>
                <a:hlinkClick r:id="rId2" action="ppaction://hlinkfile"/>
              </a:rPr>
              <a:t>DESMONTALLANTAS</a:t>
            </a:r>
            <a:endParaRPr lang="es-CO" b="1" dirty="0">
              <a:solidFill>
                <a:schemeClr val="tx2"/>
              </a:solidFill>
              <a:latin typeface="Franklin Gothic Book" pitchFamily="34" charset="0"/>
            </a:endParaRPr>
          </a:p>
        </p:txBody>
      </p:sp>
      <p:sp>
        <p:nvSpPr>
          <p:cNvPr id="40964" name="AutoShape 2" descr="Resultado de imagen para cadena para motosierr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CO">
              <a:latin typeface="Franklin Gothic Book" pitchFamily="34" charset="0"/>
            </a:endParaRPr>
          </a:p>
        </p:txBody>
      </p:sp>
      <p:sp>
        <p:nvSpPr>
          <p:cNvPr id="40965" name="AutoShape 4" descr="Resultado de imagen para cadena para motosierr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CO">
              <a:latin typeface="Franklin Gothic Book" pitchFamily="34" charset="0"/>
            </a:endParaRPr>
          </a:p>
        </p:txBody>
      </p:sp>
      <p:sp>
        <p:nvSpPr>
          <p:cNvPr id="12" name="3 Marcador de texto"/>
          <p:cNvSpPr>
            <a:spLocks noGrp="1"/>
          </p:cNvSpPr>
          <p:nvPr>
            <p:ph type="body" idx="28"/>
          </p:nvPr>
        </p:nvSpPr>
        <p:spPr>
          <a:xfrm>
            <a:off x="374650" y="192882"/>
            <a:ext cx="6996113" cy="494110"/>
          </a:xfrm>
          <a:solidFill>
            <a:schemeClr val="bg1">
              <a:alpha val="77000"/>
            </a:schemeClr>
          </a:solidFill>
        </p:spPr>
        <p:txBody>
          <a:bodyPr rtlCol="0">
            <a:noAutofit/>
          </a:bodyPr>
          <a:lstStyle/>
          <a:p>
            <a:pPr eaLnBrk="1" fontAlgn="auto" hangingPunct="1">
              <a:buFont typeface="Arial" charset="0"/>
              <a:buNone/>
              <a:defRPr/>
            </a:pPr>
            <a:r>
              <a:rPr lang="it-IT" sz="2400" b="1" dirty="0" smtClean="0">
                <a:solidFill>
                  <a:schemeClr val="bg2">
                    <a:lumMod val="75000"/>
                  </a:schemeClr>
                </a:solidFill>
                <a:latin typeface="+mj-lt"/>
              </a:rPr>
              <a:t>5.1. ARMADA CARTAGENA.</a:t>
            </a:r>
          </a:p>
          <a:p>
            <a:pPr eaLnBrk="1" fontAlgn="auto" hangingPunct="1">
              <a:buFont typeface="Arial" charset="0"/>
              <a:buNone/>
              <a:defRPr/>
            </a:pPr>
            <a:endParaRPr lang="es-CO" sz="2400" b="1" dirty="0" smtClean="0"/>
          </a:p>
        </p:txBody>
      </p:sp>
      <p:sp>
        <p:nvSpPr>
          <p:cNvPr id="40967" name="AutoShape 2" descr="Resultado de imagen para CATETER INTRAVASCULAR"/>
          <p:cNvSpPr>
            <a:spLocks noChangeAspect="1" noChangeArrowheads="1"/>
          </p:cNvSpPr>
          <p:nvPr/>
        </p:nvSpPr>
        <p:spPr bwMode="auto">
          <a:xfrm>
            <a:off x="63500" y="-102394"/>
            <a:ext cx="304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CO">
              <a:latin typeface="Franklin Gothic Book" pitchFamily="34" charset="0"/>
            </a:endParaRPr>
          </a:p>
        </p:txBody>
      </p:sp>
      <p:pic>
        <p:nvPicPr>
          <p:cNvPr id="14" name="91 Imagen" descr="BMC LOGO.bmp"/>
          <p:cNvPicPr>
            <a:picLocks noChangeAspect="1"/>
          </p:cNvPicPr>
          <p:nvPr/>
        </p:nvPicPr>
        <p:blipFill>
          <a:blip r:embed="rId3" cstate="print"/>
          <a:srcRect r="-211"/>
          <a:stretch>
            <a:fillRect/>
          </a:stretch>
        </p:blipFill>
        <p:spPr bwMode="auto">
          <a:xfrm>
            <a:off x="7494588" y="116682"/>
            <a:ext cx="1511300" cy="465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 descr="Desmontadora TC 220S con brazo giratorio para neumáticos."/>
          <p:cNvPicPr>
            <a:picLocks noChangeAspect="1" noChangeArrowheads="1"/>
          </p:cNvPicPr>
          <p:nvPr/>
        </p:nvPicPr>
        <p:blipFill>
          <a:blip r:embed="rId4" cstate="print"/>
          <a:srcRect l="25135" r="22258"/>
          <a:stretch>
            <a:fillRect/>
          </a:stretch>
        </p:blipFill>
        <p:spPr bwMode="auto">
          <a:xfrm>
            <a:off x="6122883" y="694130"/>
            <a:ext cx="1348432" cy="2563206"/>
          </a:xfrm>
          <a:prstGeom prst="rect">
            <a:avLst/>
          </a:prstGeom>
          <a:solidFill>
            <a:schemeClr val="bg1">
              <a:alpha val="0"/>
            </a:schemeClr>
          </a:solidFill>
          <a:effectLst>
            <a:outerShdw blurRad="50800" dist="50800" dir="5400000" algn="ctr" rotWithShape="0">
              <a:schemeClr val="bg1">
                <a:alpha val="0"/>
              </a:schemeClr>
            </a:outerShdw>
          </a:effectLst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4"/>
          <p:cNvSpPr>
            <a:spLocks noGrp="1"/>
          </p:cNvSpPr>
          <p:nvPr>
            <p:ph type="title"/>
          </p:nvPr>
        </p:nvSpPr>
        <p:spPr>
          <a:xfrm>
            <a:off x="685800" y="1428751"/>
            <a:ext cx="7772400" cy="1669256"/>
          </a:xfrm>
        </p:spPr>
        <p:txBody>
          <a:bodyPr/>
          <a:lstStyle/>
          <a:p>
            <a:pPr eaLnBrk="1" hangingPunct="1"/>
            <a:r>
              <a:rPr lang="es-CO" sz="5100" dirty="0" smtClean="0"/>
              <a:t>6. Actualización de Fichas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0500" y="212526"/>
            <a:ext cx="8229600" cy="317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952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2800" b="1" dirty="0" smtClean="0">
                <a:solidFill>
                  <a:srgbClr val="044990"/>
                </a:solidFill>
                <a:latin typeface="+mj-lt"/>
              </a:rPr>
              <a:t>Actualización de Fichas</a:t>
            </a:r>
            <a:endParaRPr lang="it-IT" sz="2800" b="1" dirty="0">
              <a:solidFill>
                <a:srgbClr val="044990"/>
              </a:solidFill>
              <a:latin typeface="+mj-lt"/>
              <a:cs typeface="+mn-cs"/>
            </a:endParaRPr>
          </a:p>
          <a:p>
            <a:pPr marL="952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2400" b="1" dirty="0" smtClean="0">
                <a:solidFill>
                  <a:srgbClr val="3A8386"/>
                </a:solidFill>
                <a:latin typeface="Calibri" pitchFamily="34" charset="0"/>
                <a:cs typeface="+mn-cs"/>
              </a:rPr>
              <a:t> </a:t>
            </a:r>
            <a:endParaRPr lang="it-IT" sz="2400" b="1" dirty="0">
              <a:solidFill>
                <a:schemeClr val="bg2">
                  <a:lumMod val="75000"/>
                </a:schemeClr>
              </a:solidFill>
              <a:latin typeface="Calibri" pitchFamily="34" charset="0"/>
              <a:cs typeface="+mn-cs"/>
            </a:endParaRPr>
          </a:p>
        </p:txBody>
      </p:sp>
      <p:sp>
        <p:nvSpPr>
          <p:cNvPr id="33795" name="3 CuadroTexto"/>
          <p:cNvSpPr txBox="1">
            <a:spLocks noChangeArrowheads="1"/>
          </p:cNvSpPr>
          <p:nvPr/>
        </p:nvSpPr>
        <p:spPr bwMode="auto">
          <a:xfrm>
            <a:off x="190500" y="1218879"/>
            <a:ext cx="8501063" cy="216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lvl="1"/>
            <a:endParaRPr lang="es-CO" sz="1600" dirty="0">
              <a:latin typeface="Franklin Gothic Book" pitchFamily="34" charset="0"/>
            </a:endParaRPr>
          </a:p>
          <a:p>
            <a:pPr algn="just"/>
            <a:endParaRPr lang="es-ES" sz="1700" b="1" dirty="0">
              <a:latin typeface="Franklin Gothic Book" pitchFamily="34" charset="0"/>
              <a:cs typeface="Calibri" pitchFamily="34" charset="0"/>
            </a:endParaRPr>
          </a:p>
          <a:p>
            <a:pPr algn="just">
              <a:buFont typeface="Wingdings" pitchFamily="2" charset="2"/>
              <a:buChar char="ü"/>
            </a:pPr>
            <a:endParaRPr lang="es-ES" sz="1700" b="1" dirty="0">
              <a:latin typeface="Franklin Gothic Book" pitchFamily="34" charset="0"/>
              <a:cs typeface="Calibri" pitchFamily="34" charset="0"/>
            </a:endParaRPr>
          </a:p>
          <a:p>
            <a:pPr algn="just">
              <a:buFont typeface="Wingdings" pitchFamily="2" charset="2"/>
              <a:buChar char="ü"/>
            </a:pPr>
            <a:endParaRPr lang="es-ES" sz="1700" b="1" dirty="0">
              <a:latin typeface="Franklin Gothic Book" pitchFamily="34" charset="0"/>
              <a:cs typeface="Calibri" pitchFamily="34" charset="0"/>
            </a:endParaRPr>
          </a:p>
          <a:p>
            <a:pPr algn="just"/>
            <a:endParaRPr lang="es-ES" sz="1700" b="1" dirty="0">
              <a:latin typeface="Franklin Gothic Book" pitchFamily="34" charset="0"/>
              <a:cs typeface="Calibri" pitchFamily="34" charset="0"/>
            </a:endParaRPr>
          </a:p>
          <a:p>
            <a:pPr algn="just"/>
            <a:endParaRPr lang="es-ES" sz="1700" dirty="0">
              <a:latin typeface="Franklin Gothic Book" pitchFamily="34" charset="0"/>
              <a:cs typeface="Calibri" pitchFamily="34" charset="0"/>
            </a:endParaRPr>
          </a:p>
          <a:p>
            <a:pPr algn="just"/>
            <a:endParaRPr lang="es-ES" sz="1700" dirty="0">
              <a:latin typeface="Franklin Gothic Book" pitchFamily="34" charset="0"/>
              <a:cs typeface="Calibri" pitchFamily="34" charset="0"/>
            </a:endParaRPr>
          </a:p>
          <a:p>
            <a:pPr algn="just"/>
            <a:endParaRPr lang="es-CO" sz="1700" dirty="0">
              <a:latin typeface="Franklin Gothic Book" pitchFamily="34" charset="0"/>
              <a:cs typeface="Calibri" pitchFamily="34" charset="0"/>
            </a:endParaRPr>
          </a:p>
        </p:txBody>
      </p:sp>
      <p:pic>
        <p:nvPicPr>
          <p:cNvPr id="5" name="91 Imagen" descr="BMC LOGO.bmp"/>
          <p:cNvPicPr>
            <a:picLocks noChangeAspect="1"/>
          </p:cNvPicPr>
          <p:nvPr/>
        </p:nvPicPr>
        <p:blipFill>
          <a:blip r:embed="rId2" cstate="print"/>
          <a:srcRect r="-211"/>
          <a:stretch>
            <a:fillRect/>
          </a:stretch>
        </p:blipFill>
        <p:spPr bwMode="auto">
          <a:xfrm>
            <a:off x="7494588" y="116682"/>
            <a:ext cx="1511300" cy="465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8 Rectángulo"/>
          <p:cNvSpPr>
            <a:spLocks noChangeArrowheads="1"/>
          </p:cNvSpPr>
          <p:nvPr/>
        </p:nvSpPr>
        <p:spPr bwMode="auto">
          <a:xfrm>
            <a:off x="322263" y="641742"/>
            <a:ext cx="3647152" cy="394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lnSpc>
                <a:spcPct val="120000"/>
              </a:lnSpc>
            </a:pPr>
            <a:r>
              <a:rPr lang="es-CO" b="1" dirty="0">
                <a:solidFill>
                  <a:schemeClr val="tx2"/>
                </a:solidFill>
                <a:latin typeface="Franklin Gothic Book" pitchFamily="34" charset="0"/>
                <a:hlinkClick r:id="rId3" action="ppaction://hlinkfile"/>
              </a:rPr>
              <a:t>1. </a:t>
            </a:r>
            <a:r>
              <a:rPr lang="es-CO" b="1" u="sng" dirty="0" smtClean="0">
                <a:solidFill>
                  <a:schemeClr val="tx2"/>
                </a:solidFill>
                <a:latin typeface="Franklin Gothic Book" pitchFamily="34" charset="0"/>
                <a:hlinkClick r:id="rId3" action="ppaction://hlinkfile"/>
              </a:rPr>
              <a:t>CAFÉ EXCELSO  COD. 40123</a:t>
            </a:r>
            <a:endParaRPr lang="es-CO" b="1" u="sng" dirty="0">
              <a:solidFill>
                <a:schemeClr val="tx2"/>
              </a:solidFill>
              <a:latin typeface="Franklin Gothic Book" pitchFamily="34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22263" y="1086587"/>
            <a:ext cx="6992937" cy="206210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just">
              <a:defRPr/>
            </a:pPr>
            <a:r>
              <a:rPr lang="es-ES" sz="1600" dirty="0" smtClean="0"/>
              <a:t>Todo café verde en almendra compuesto de grano grande, principalmente plano, parejo, retenido por encima de malla catorce (14/64 de pulgada), con tolerancia del  cinco (5.0) por ciento (%) inferior a esa malla, pero retenido por la malla doce (12/64 de pulgada), de esmerado beneficio y debidamente seleccionado. En todo caso este café debe tener por lo menos un cincuenta (50) por ciento (%) de granos retenidos sobre la malla quince (15/64 de pulgada), de acuerdo con lo previsto en las normas de la Asociación de Café Verde de Nueva York (GCA por sus siglas en inglés).</a:t>
            </a:r>
            <a:endParaRPr lang="es-ES" sz="1600" dirty="0">
              <a:solidFill>
                <a:srgbClr val="FF0000"/>
              </a:solidFill>
            </a:endParaRPr>
          </a:p>
        </p:txBody>
      </p:sp>
      <p:sp>
        <p:nvSpPr>
          <p:cNvPr id="15" name="14 Rectángulo"/>
          <p:cNvSpPr/>
          <p:nvPr/>
        </p:nvSpPr>
        <p:spPr>
          <a:xfrm>
            <a:off x="322263" y="3198099"/>
            <a:ext cx="4630307" cy="394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20000"/>
              </a:lnSpc>
            </a:pPr>
            <a:r>
              <a:rPr lang="es-CO" b="1" dirty="0" smtClean="0">
                <a:solidFill>
                  <a:schemeClr val="tx2"/>
                </a:solidFill>
                <a:latin typeface="Franklin Gothic Book" pitchFamily="34" charset="0"/>
                <a:hlinkClick r:id="rId4" action="ppaction://hlinkfile"/>
              </a:rPr>
              <a:t>2. </a:t>
            </a:r>
            <a:r>
              <a:rPr lang="es-CO" b="1" u="sng" dirty="0" smtClean="0">
                <a:solidFill>
                  <a:schemeClr val="tx2"/>
                </a:solidFill>
                <a:latin typeface="Franklin Gothic Book" pitchFamily="34" charset="0"/>
                <a:hlinkClick r:id="rId4" action="ppaction://hlinkfile"/>
              </a:rPr>
              <a:t>AGUARDIENTE DE CAÑA  COD. 41173</a:t>
            </a:r>
            <a:endParaRPr lang="es-CO" b="1" u="sng" dirty="0">
              <a:solidFill>
                <a:schemeClr val="tx2"/>
              </a:solidFill>
              <a:latin typeface="Franklin Gothic Book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322262" y="3656290"/>
            <a:ext cx="6992938" cy="107721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just">
              <a:defRPr/>
            </a:pPr>
            <a:r>
              <a:rPr lang="es-CO" sz="1600" dirty="0" smtClean="0"/>
              <a:t>Bebida alcohólica obtenida por destilación especial, de acuerdo con las normas del país de origen, de mostos de zumos de caña de azúcar o de sus derivados sometidos a fermentación alcohólica.</a:t>
            </a:r>
          </a:p>
          <a:p>
            <a:pPr algn="just">
              <a:defRPr/>
            </a:pPr>
            <a:endParaRPr lang="es-ES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0500" y="212526"/>
            <a:ext cx="8229600" cy="317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952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2800" b="1" dirty="0" smtClean="0">
                <a:solidFill>
                  <a:srgbClr val="044990"/>
                </a:solidFill>
                <a:latin typeface="+mj-lt"/>
              </a:rPr>
              <a:t>Actualización de Fichas</a:t>
            </a:r>
            <a:endParaRPr lang="it-IT" sz="2800" b="1" dirty="0">
              <a:solidFill>
                <a:srgbClr val="044990"/>
              </a:solidFill>
              <a:latin typeface="+mj-lt"/>
              <a:cs typeface="+mn-cs"/>
            </a:endParaRPr>
          </a:p>
          <a:p>
            <a:pPr marL="952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2400" b="1" dirty="0" smtClean="0">
                <a:solidFill>
                  <a:srgbClr val="3A8386"/>
                </a:solidFill>
                <a:latin typeface="Calibri" pitchFamily="34" charset="0"/>
                <a:cs typeface="+mn-cs"/>
              </a:rPr>
              <a:t> </a:t>
            </a:r>
            <a:endParaRPr lang="it-IT" sz="2400" b="1" dirty="0">
              <a:solidFill>
                <a:schemeClr val="bg2">
                  <a:lumMod val="75000"/>
                </a:schemeClr>
              </a:solidFill>
              <a:latin typeface="Calibri" pitchFamily="34" charset="0"/>
              <a:cs typeface="+mn-cs"/>
            </a:endParaRPr>
          </a:p>
        </p:txBody>
      </p:sp>
      <p:sp>
        <p:nvSpPr>
          <p:cNvPr id="33795" name="3 CuadroTexto"/>
          <p:cNvSpPr txBox="1">
            <a:spLocks noChangeArrowheads="1"/>
          </p:cNvSpPr>
          <p:nvPr/>
        </p:nvSpPr>
        <p:spPr bwMode="auto">
          <a:xfrm>
            <a:off x="190500" y="1218879"/>
            <a:ext cx="8501063" cy="216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lvl="1"/>
            <a:endParaRPr lang="es-CO" sz="1600" dirty="0">
              <a:latin typeface="Franklin Gothic Book" pitchFamily="34" charset="0"/>
            </a:endParaRPr>
          </a:p>
          <a:p>
            <a:pPr algn="just"/>
            <a:endParaRPr lang="es-ES" sz="1700" b="1" dirty="0">
              <a:latin typeface="Franklin Gothic Book" pitchFamily="34" charset="0"/>
              <a:cs typeface="Calibri" pitchFamily="34" charset="0"/>
            </a:endParaRPr>
          </a:p>
          <a:p>
            <a:pPr algn="just">
              <a:buFont typeface="Wingdings" pitchFamily="2" charset="2"/>
              <a:buChar char="ü"/>
            </a:pPr>
            <a:endParaRPr lang="es-ES" sz="1700" b="1" dirty="0">
              <a:latin typeface="Franklin Gothic Book" pitchFamily="34" charset="0"/>
              <a:cs typeface="Calibri" pitchFamily="34" charset="0"/>
            </a:endParaRPr>
          </a:p>
          <a:p>
            <a:pPr algn="just">
              <a:buFont typeface="Wingdings" pitchFamily="2" charset="2"/>
              <a:buChar char="ü"/>
            </a:pPr>
            <a:endParaRPr lang="es-ES" sz="1700" b="1" dirty="0">
              <a:latin typeface="Franklin Gothic Book" pitchFamily="34" charset="0"/>
              <a:cs typeface="Calibri" pitchFamily="34" charset="0"/>
            </a:endParaRPr>
          </a:p>
          <a:p>
            <a:pPr algn="just"/>
            <a:endParaRPr lang="es-ES" sz="1700" b="1" dirty="0">
              <a:latin typeface="Franklin Gothic Book" pitchFamily="34" charset="0"/>
              <a:cs typeface="Calibri" pitchFamily="34" charset="0"/>
            </a:endParaRPr>
          </a:p>
          <a:p>
            <a:pPr algn="just"/>
            <a:endParaRPr lang="es-ES" sz="1700" dirty="0">
              <a:latin typeface="Franklin Gothic Book" pitchFamily="34" charset="0"/>
              <a:cs typeface="Calibri" pitchFamily="34" charset="0"/>
            </a:endParaRPr>
          </a:p>
          <a:p>
            <a:pPr algn="just"/>
            <a:endParaRPr lang="es-ES" sz="1700" dirty="0">
              <a:latin typeface="Franklin Gothic Book" pitchFamily="34" charset="0"/>
              <a:cs typeface="Calibri" pitchFamily="34" charset="0"/>
            </a:endParaRPr>
          </a:p>
          <a:p>
            <a:pPr algn="just"/>
            <a:endParaRPr lang="es-CO" sz="1700" dirty="0">
              <a:latin typeface="Franklin Gothic Book" pitchFamily="34" charset="0"/>
              <a:cs typeface="Calibri" pitchFamily="34" charset="0"/>
            </a:endParaRPr>
          </a:p>
        </p:txBody>
      </p:sp>
      <p:pic>
        <p:nvPicPr>
          <p:cNvPr id="5" name="91 Imagen" descr="BMC LOGO.bmp"/>
          <p:cNvPicPr>
            <a:picLocks noChangeAspect="1"/>
          </p:cNvPicPr>
          <p:nvPr/>
        </p:nvPicPr>
        <p:blipFill>
          <a:blip r:embed="rId2" cstate="print"/>
          <a:srcRect r="-211"/>
          <a:stretch>
            <a:fillRect/>
          </a:stretch>
        </p:blipFill>
        <p:spPr bwMode="auto">
          <a:xfrm>
            <a:off x="7494588" y="116682"/>
            <a:ext cx="1511300" cy="465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8 Rectángulo"/>
          <p:cNvSpPr>
            <a:spLocks noChangeArrowheads="1"/>
          </p:cNvSpPr>
          <p:nvPr/>
        </p:nvSpPr>
        <p:spPr bwMode="auto">
          <a:xfrm>
            <a:off x="322263" y="838972"/>
            <a:ext cx="3873689" cy="394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lnSpc>
                <a:spcPct val="120000"/>
              </a:lnSpc>
            </a:pPr>
            <a:r>
              <a:rPr lang="es-CO" b="1" dirty="0" smtClean="0">
                <a:solidFill>
                  <a:schemeClr val="tx2"/>
                </a:solidFill>
                <a:latin typeface="Franklin Gothic Book" pitchFamily="34" charset="0"/>
                <a:hlinkClick r:id="rId3" action="ppaction://hlinkfile"/>
              </a:rPr>
              <a:t>3. </a:t>
            </a:r>
            <a:r>
              <a:rPr lang="es-CO" b="1" u="sng" dirty="0" smtClean="0">
                <a:solidFill>
                  <a:schemeClr val="tx2"/>
                </a:solidFill>
                <a:latin typeface="Franklin Gothic Book" pitchFamily="34" charset="0"/>
                <a:hlinkClick r:id="rId3" action="ppaction://hlinkfile"/>
              </a:rPr>
              <a:t>LECHE EN POLVO  COD. 40379</a:t>
            </a:r>
            <a:endParaRPr lang="es-CO" b="1" u="sng" dirty="0">
              <a:solidFill>
                <a:schemeClr val="tx2"/>
              </a:solidFill>
              <a:latin typeface="Franklin Gothic Book" pitchFamily="34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22264" y="1392747"/>
            <a:ext cx="6042678" cy="83099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just">
              <a:defRPr/>
            </a:pPr>
            <a:r>
              <a:rPr lang="es-ES" sz="1600" dirty="0" smtClean="0"/>
              <a:t>Polvo producto de la deshidratación de leches enteras, parcialmente descremada previamente higienizada de vaca o de otros mamíferos. </a:t>
            </a:r>
            <a:endParaRPr lang="es-ES" sz="1600" dirty="0">
              <a:solidFill>
                <a:srgbClr val="FF0000"/>
              </a:solidFill>
            </a:endParaRPr>
          </a:p>
        </p:txBody>
      </p:sp>
      <p:sp>
        <p:nvSpPr>
          <p:cNvPr id="15" name="14 Rectángulo"/>
          <p:cNvSpPr/>
          <p:nvPr/>
        </p:nvSpPr>
        <p:spPr>
          <a:xfrm>
            <a:off x="322263" y="2561584"/>
            <a:ext cx="2894767" cy="394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20000"/>
              </a:lnSpc>
            </a:pPr>
            <a:r>
              <a:rPr lang="es-CO" b="1" dirty="0" smtClean="0">
                <a:solidFill>
                  <a:schemeClr val="tx2"/>
                </a:solidFill>
                <a:latin typeface="Franklin Gothic Book" pitchFamily="34" charset="0"/>
                <a:hlinkClick r:id="rId4" action="ppaction://hlinkfile"/>
              </a:rPr>
              <a:t>4. </a:t>
            </a:r>
            <a:r>
              <a:rPr lang="es-CO" b="1" u="sng" dirty="0" smtClean="0">
                <a:solidFill>
                  <a:schemeClr val="tx2"/>
                </a:solidFill>
                <a:latin typeface="Franklin Gothic Book" pitchFamily="34" charset="0"/>
                <a:hlinkClick r:id="rId4" action="ppaction://hlinkfile"/>
              </a:rPr>
              <a:t>LENTEJA  COD. 40386</a:t>
            </a:r>
            <a:endParaRPr lang="es-CO" b="1" u="sng" dirty="0">
              <a:solidFill>
                <a:schemeClr val="tx2"/>
              </a:solidFill>
              <a:latin typeface="Franklin Gothic Book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322263" y="3232537"/>
            <a:ext cx="6042680" cy="83099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just">
              <a:defRPr/>
            </a:pPr>
            <a:r>
              <a:rPr lang="es-ES" sz="1600" dirty="0" smtClean="0"/>
              <a:t>La lenteja es una planta leguminosa de la especie Lens </a:t>
            </a:r>
            <a:r>
              <a:rPr lang="es-ES" sz="1600" dirty="0" err="1" smtClean="0"/>
              <a:t>Sculenta</a:t>
            </a:r>
            <a:r>
              <a:rPr lang="es-ES" sz="1600" dirty="0" smtClean="0"/>
              <a:t>, </a:t>
            </a:r>
            <a:r>
              <a:rPr lang="es-ES" sz="1600" dirty="0" err="1" smtClean="0"/>
              <a:t>Moench</a:t>
            </a:r>
            <a:r>
              <a:rPr lang="es-ES" sz="1600" dirty="0" smtClean="0"/>
              <a:t> que produce  granos comestibles de forma lenticular. </a:t>
            </a:r>
            <a:endParaRPr lang="es-ES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4"/>
          <p:cNvSpPr>
            <a:spLocks noGrp="1"/>
          </p:cNvSpPr>
          <p:nvPr>
            <p:ph type="title"/>
          </p:nvPr>
        </p:nvSpPr>
        <p:spPr>
          <a:xfrm>
            <a:off x="685800" y="1428751"/>
            <a:ext cx="7772400" cy="1669256"/>
          </a:xfrm>
        </p:spPr>
        <p:txBody>
          <a:bodyPr/>
          <a:lstStyle/>
          <a:p>
            <a:pPr eaLnBrk="1" hangingPunct="1"/>
            <a:r>
              <a:rPr lang="es-CO" sz="5100" dirty="0" smtClean="0"/>
              <a:t>7. Decisiones del Comité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AutoShape 2" descr="Resultado de imagen para cadena para motosierr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CO">
              <a:latin typeface="Franklin Gothic Book" pitchFamily="34" charset="0"/>
            </a:endParaRPr>
          </a:p>
        </p:txBody>
      </p:sp>
      <p:sp>
        <p:nvSpPr>
          <p:cNvPr id="40965" name="AutoShape 4" descr="Resultado de imagen para cadena para motosierr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CO">
              <a:latin typeface="Franklin Gothic Book" pitchFamily="34" charset="0"/>
            </a:endParaRPr>
          </a:p>
        </p:txBody>
      </p:sp>
      <p:sp>
        <p:nvSpPr>
          <p:cNvPr id="12" name="3 Marcador de texto"/>
          <p:cNvSpPr>
            <a:spLocks noGrp="1"/>
          </p:cNvSpPr>
          <p:nvPr>
            <p:ph type="body" idx="28"/>
          </p:nvPr>
        </p:nvSpPr>
        <p:spPr>
          <a:xfrm>
            <a:off x="374650" y="181593"/>
            <a:ext cx="6996113" cy="303164"/>
          </a:xfrm>
          <a:solidFill>
            <a:schemeClr val="bg1">
              <a:alpha val="77000"/>
            </a:schemeClr>
          </a:solidFill>
        </p:spPr>
        <p:txBody>
          <a:bodyPr rtlCol="0">
            <a:noAutofit/>
          </a:bodyPr>
          <a:lstStyle/>
          <a:p>
            <a:pPr eaLnBrk="1" fontAlgn="auto" hangingPunct="1">
              <a:buFont typeface="Arial" charset="0"/>
              <a:buNone/>
              <a:defRPr/>
            </a:pPr>
            <a:r>
              <a:rPr lang="it-IT" sz="2400" b="1" dirty="0" smtClean="0">
                <a:solidFill>
                  <a:schemeClr val="bg2">
                    <a:lumMod val="75000"/>
                  </a:schemeClr>
                </a:solidFill>
                <a:latin typeface="+mj-lt"/>
              </a:rPr>
              <a:t> 7.  DECISIONES COMITE DE ESTANDARES</a:t>
            </a:r>
            <a:endParaRPr lang="es-CO" sz="2400" b="1" dirty="0" smtClean="0"/>
          </a:p>
        </p:txBody>
      </p:sp>
      <p:sp>
        <p:nvSpPr>
          <p:cNvPr id="40967" name="AutoShape 2" descr="Resultado de imagen para CATETER INTRAVASCULAR"/>
          <p:cNvSpPr>
            <a:spLocks noChangeAspect="1" noChangeArrowheads="1"/>
          </p:cNvSpPr>
          <p:nvPr/>
        </p:nvSpPr>
        <p:spPr bwMode="auto">
          <a:xfrm>
            <a:off x="63500" y="-102394"/>
            <a:ext cx="304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CO">
              <a:latin typeface="Franklin Gothic Book" pitchFamily="34" charset="0"/>
            </a:endParaRPr>
          </a:p>
        </p:txBody>
      </p:sp>
      <p:pic>
        <p:nvPicPr>
          <p:cNvPr id="14" name="91 Imagen" descr="BMC LOGO.bmp"/>
          <p:cNvPicPr>
            <a:picLocks noChangeAspect="1"/>
          </p:cNvPicPr>
          <p:nvPr/>
        </p:nvPicPr>
        <p:blipFill>
          <a:blip r:embed="rId2" cstate="print"/>
          <a:srcRect r="-211"/>
          <a:stretch>
            <a:fillRect/>
          </a:stretch>
        </p:blipFill>
        <p:spPr bwMode="auto">
          <a:xfrm>
            <a:off x="7494588" y="116682"/>
            <a:ext cx="1511300" cy="465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2 Marcador de contenido"/>
          <p:cNvSpPr txBox="1">
            <a:spLocks/>
          </p:cNvSpPr>
          <p:nvPr/>
        </p:nvSpPr>
        <p:spPr>
          <a:xfrm>
            <a:off x="460375" y="529913"/>
            <a:ext cx="8380414" cy="4143921"/>
          </a:xfrm>
          <a:prstGeom prst="rect">
            <a:avLst/>
          </a:prstGeom>
        </p:spPr>
        <p:txBody>
          <a:bodyPr/>
          <a:lstStyle/>
          <a:p>
            <a:pPr algn="just">
              <a:spcBef>
                <a:spcPts val="600"/>
              </a:spcBef>
              <a:spcAft>
                <a:spcPts val="1200"/>
              </a:spcAft>
              <a:defRPr/>
            </a:pPr>
            <a:r>
              <a:rPr lang="es-CO" sz="1600" dirty="0" smtClean="0">
                <a:cs typeface="Calibri" pitchFamily="34" charset="0"/>
              </a:rPr>
              <a:t>En cumplimiento de lo dispuesto en el artículo 1.4.1.4 del Reglamento de Funcionamiento y Operación de la Bolsa, el Comité de Estándares en la reunión del 11 de diciembre de 2017 estudió y analizó la procedencia, viabilidad y conveniencia de las solicitudes de inscripción de productos en el Sistema de Inscripción de la Bolsa – SIBOL y recomienda a la Junta Directiva la inscripción en el SIBOL de los siguientes bienes, productos o </a:t>
            </a:r>
            <a:r>
              <a:rPr lang="es-CO" sz="1600" dirty="0" err="1" smtClean="0">
                <a:cs typeface="Calibri" pitchFamily="34" charset="0"/>
              </a:rPr>
              <a:t>commodities</a:t>
            </a:r>
            <a:r>
              <a:rPr lang="es-CO" sz="1600" dirty="0" smtClean="0">
                <a:cs typeface="Calibri" pitchFamily="34" charset="0"/>
              </a:rPr>
              <a:t>, clasificados, conforme a lo establecido en el artículo 1.4.5.3 del Reglamento de la Bolsa: </a:t>
            </a:r>
          </a:p>
          <a:p>
            <a:pPr marL="342900" indent="-342900" algn="just" eaLnBrk="0" hangingPunct="0">
              <a:defRPr/>
            </a:pPr>
            <a:r>
              <a:rPr lang="es-CO" sz="1600" dirty="0" smtClean="0">
                <a:cs typeface="Calibri" pitchFamily="34" charset="0"/>
              </a:rPr>
              <a:t>Bienes, productos o </a:t>
            </a:r>
            <a:r>
              <a:rPr lang="es-CO" sz="1600" dirty="0" err="1" smtClean="0">
                <a:cs typeface="Calibri" pitchFamily="34" charset="0"/>
              </a:rPr>
              <a:t>commodities</a:t>
            </a:r>
            <a:r>
              <a:rPr lang="es-CO" sz="1600" dirty="0" smtClean="0">
                <a:cs typeface="Calibri" pitchFamily="34" charset="0"/>
              </a:rPr>
              <a:t> de origen o destinación industrial.</a:t>
            </a:r>
          </a:p>
          <a:p>
            <a:pPr indent="-342900" algn="just" eaLnBrk="0" hangingPunct="0">
              <a:defRPr/>
            </a:pPr>
            <a:r>
              <a:rPr lang="es-CO" sz="1600" dirty="0" smtClean="0">
                <a:cs typeface="Calibri" pitchFamily="34" charset="0"/>
              </a:rPr>
              <a:t>Bienes y servicios de características técnicas uniformes y de común utilización y demás activos que sean negociables a través de una bolsa de bienes y productos agropecuarios, agroindustriales en virtud de las normas que regulan la contratación de entidades estatales.</a:t>
            </a:r>
          </a:p>
          <a:p>
            <a:pPr indent="-342900" algn="just" eaLnBrk="0" hangingPunct="0">
              <a:defRPr/>
            </a:pPr>
            <a:endParaRPr lang="es-CO" sz="900" dirty="0" smtClean="0">
              <a:cs typeface="Calibri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sz="1600" dirty="0" smtClean="0">
                <a:cs typeface="Calibri" pitchFamily="34" charset="0"/>
              </a:rPr>
              <a:t>Sopladora.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600" dirty="0" err="1" smtClean="0">
                <a:cs typeface="Calibri" pitchFamily="34" charset="0"/>
              </a:rPr>
              <a:t>Ruteadora</a:t>
            </a:r>
            <a:r>
              <a:rPr lang="es-CO" sz="1600" dirty="0" smtClean="0">
                <a:cs typeface="Calibri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600" dirty="0" err="1" smtClean="0">
                <a:cs typeface="Calibri" pitchFamily="34" charset="0"/>
              </a:rPr>
              <a:t>Cortasetos</a:t>
            </a:r>
            <a:r>
              <a:rPr lang="es-CO" sz="1600" dirty="0" smtClean="0">
                <a:cs typeface="Calibri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600" dirty="0" smtClean="0">
                <a:cs typeface="Calibri" pitchFamily="34" charset="0"/>
              </a:rPr>
              <a:t>Prensa hidráulica.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600" dirty="0" err="1" smtClean="0">
                <a:cs typeface="Calibri" pitchFamily="34" charset="0"/>
              </a:rPr>
              <a:t>Desmontallantas</a:t>
            </a:r>
            <a:r>
              <a:rPr lang="es-CO" sz="1600" dirty="0" smtClean="0">
                <a:cs typeface="Calibri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600" dirty="0" err="1" smtClean="0">
                <a:cs typeface="Calibri" pitchFamily="34" charset="0"/>
              </a:rPr>
              <a:t>Motoniveladora</a:t>
            </a:r>
            <a:r>
              <a:rPr lang="es-CO" sz="1600" dirty="0" smtClean="0">
                <a:cs typeface="Calibri" pitchFamily="34" charset="0"/>
              </a:rPr>
              <a:t>.</a:t>
            </a:r>
            <a:endParaRPr lang="es-CO" sz="1600" dirty="0" smtClean="0">
              <a:cs typeface="Calibri" pitchFamily="34" charset="0"/>
            </a:endParaRPr>
          </a:p>
          <a:p>
            <a:pPr marL="342900" indent="-342900" algn="just" eaLnBrk="0" hangingPunct="0">
              <a:defRPr/>
            </a:pPr>
            <a:endParaRPr lang="es-CO" sz="1600" dirty="0" smtClean="0">
              <a:latin typeface="Calibri" pitchFamily="34" charset="0"/>
              <a:cs typeface="Calibri" pitchFamily="34" charset="0"/>
            </a:endParaRPr>
          </a:p>
          <a:p>
            <a:pPr algn="just">
              <a:spcBef>
                <a:spcPts val="600"/>
              </a:spcBef>
              <a:spcAft>
                <a:spcPts val="1200"/>
              </a:spcAft>
              <a:defRPr/>
            </a:pPr>
            <a:endParaRPr lang="es-CO" dirty="0" smtClean="0">
              <a:latin typeface="Calibri" pitchFamily="34" charset="0"/>
              <a:cs typeface="Calibri" pitchFamily="34" charset="0"/>
            </a:endParaRPr>
          </a:p>
          <a:p>
            <a:pPr algn="just">
              <a:spcBef>
                <a:spcPts val="600"/>
              </a:spcBef>
              <a:spcAft>
                <a:spcPts val="1200"/>
              </a:spcAft>
              <a:defRPr/>
            </a:pPr>
            <a:endParaRPr lang="es-CO" dirty="0" smtClean="0">
              <a:latin typeface="Calibri" pitchFamily="34" charset="0"/>
              <a:cs typeface="Calibri" pitchFamily="34" charset="0"/>
            </a:endParaRPr>
          </a:p>
          <a:p>
            <a:pPr marL="0" marR="0" lvl="0" indent="0" algn="just" defTabSz="91399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s-CO" sz="1800" b="0" i="0" u="none" strike="noStrike" kern="1200" cap="none" spc="0" normalizeH="0" baseline="0" noProof="0" dirty="0" smtClean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399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s-CO" sz="2400" b="0" i="0" u="none" strike="noStrike" kern="1200" cap="none" spc="0" normalizeH="0" baseline="0" noProof="0" dirty="0" smtClean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399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s-CO" sz="24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AutoShape 2" descr="Resultado de imagen para cadena para motosierr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CO">
              <a:latin typeface="Franklin Gothic Book" pitchFamily="34" charset="0"/>
            </a:endParaRPr>
          </a:p>
        </p:txBody>
      </p:sp>
      <p:sp>
        <p:nvSpPr>
          <p:cNvPr id="40965" name="AutoShape 4" descr="Resultado de imagen para cadena para motosierr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CO">
              <a:latin typeface="Franklin Gothic Book" pitchFamily="34" charset="0"/>
            </a:endParaRPr>
          </a:p>
        </p:txBody>
      </p:sp>
      <p:sp>
        <p:nvSpPr>
          <p:cNvPr id="12" name="3 Marcador de texto"/>
          <p:cNvSpPr>
            <a:spLocks noGrp="1"/>
          </p:cNvSpPr>
          <p:nvPr>
            <p:ph type="body" idx="28"/>
          </p:nvPr>
        </p:nvSpPr>
        <p:spPr>
          <a:xfrm>
            <a:off x="501650" y="405961"/>
            <a:ext cx="6059393" cy="563475"/>
          </a:xfrm>
          <a:solidFill>
            <a:schemeClr val="bg1">
              <a:alpha val="77000"/>
            </a:schemeClr>
          </a:solidFill>
        </p:spPr>
        <p:txBody>
          <a:bodyPr rtlCol="0">
            <a:noAutofit/>
          </a:bodyPr>
          <a:lstStyle/>
          <a:p>
            <a:pPr eaLnBrk="1" fontAlgn="auto" hangingPunct="1">
              <a:buFont typeface="Arial" charset="0"/>
              <a:buNone/>
              <a:defRPr/>
            </a:pPr>
            <a:r>
              <a:rPr lang="it-IT" sz="2400" b="1" dirty="0" smtClean="0">
                <a:solidFill>
                  <a:schemeClr val="bg2">
                    <a:lumMod val="75000"/>
                  </a:schemeClr>
                </a:solidFill>
                <a:latin typeface="+mj-lt"/>
              </a:rPr>
              <a:t>7.  DECISIONES COMITÉ DE ESTÁNDARES</a:t>
            </a:r>
            <a:endParaRPr lang="es-CO" sz="2400" b="1" dirty="0" smtClean="0"/>
          </a:p>
        </p:txBody>
      </p:sp>
      <p:sp>
        <p:nvSpPr>
          <p:cNvPr id="40967" name="AutoShape 2" descr="Resultado de imagen para CATETER INTRAVASCULAR"/>
          <p:cNvSpPr>
            <a:spLocks noChangeAspect="1" noChangeArrowheads="1"/>
          </p:cNvSpPr>
          <p:nvPr/>
        </p:nvSpPr>
        <p:spPr bwMode="auto">
          <a:xfrm>
            <a:off x="63500" y="-102394"/>
            <a:ext cx="304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CO">
              <a:latin typeface="Franklin Gothic Book" pitchFamily="34" charset="0"/>
            </a:endParaRPr>
          </a:p>
        </p:txBody>
      </p:sp>
      <p:pic>
        <p:nvPicPr>
          <p:cNvPr id="14" name="91 Imagen" descr="BMC LOGO.bmp"/>
          <p:cNvPicPr>
            <a:picLocks noChangeAspect="1"/>
          </p:cNvPicPr>
          <p:nvPr/>
        </p:nvPicPr>
        <p:blipFill>
          <a:blip r:embed="rId2" cstate="print"/>
          <a:srcRect r="-211"/>
          <a:stretch>
            <a:fillRect/>
          </a:stretch>
        </p:blipFill>
        <p:spPr bwMode="auto">
          <a:xfrm>
            <a:off x="7069848" y="83543"/>
            <a:ext cx="1998795" cy="796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2 Marcador de contenido"/>
          <p:cNvSpPr txBox="1">
            <a:spLocks/>
          </p:cNvSpPr>
          <p:nvPr/>
        </p:nvSpPr>
        <p:spPr>
          <a:xfrm>
            <a:off x="460375" y="1238250"/>
            <a:ext cx="8608268" cy="3620621"/>
          </a:xfrm>
          <a:prstGeom prst="rect">
            <a:avLst/>
          </a:prstGeom>
        </p:spPr>
        <p:txBody>
          <a:bodyPr/>
          <a:lstStyle/>
          <a:p>
            <a:pPr marL="342900" indent="-342900" algn="just" eaLnBrk="0" hangingPunct="0">
              <a:defRPr/>
            </a:pPr>
            <a:r>
              <a:rPr lang="es-CO" sz="1600" dirty="0" smtClean="0">
                <a:latin typeface="Calibri" pitchFamily="34" charset="0"/>
                <a:cs typeface="Calibri" pitchFamily="34" charset="0"/>
              </a:rPr>
              <a:t>	</a:t>
            </a:r>
          </a:p>
          <a:p>
            <a:pPr indent="-342900" eaLnBrk="0" hangingPunct="0">
              <a:defRPr/>
            </a:pPr>
            <a:r>
              <a:rPr lang="es-CO" sz="1600" dirty="0" smtClean="0">
                <a:cs typeface="Calibri" pitchFamily="34" charset="0"/>
              </a:rPr>
              <a:t>Por otra parte se actualizaron cuatro (4) fichas técnicas, las cuales se presentaron en el pre-comité de estándares y se relacionan a continuación:</a:t>
            </a:r>
          </a:p>
          <a:p>
            <a:pPr marL="342900" indent="-342900" algn="just" eaLnBrk="0" hangingPunct="0">
              <a:defRPr/>
            </a:pPr>
            <a:endParaRPr lang="es-CO" sz="1600" dirty="0" smtClean="0">
              <a:cs typeface="Calibri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sz="1600" dirty="0" smtClean="0">
                <a:cs typeface="Calibri" pitchFamily="34" charset="0"/>
              </a:rPr>
              <a:t>CAFÉ EXCELSO. Código. 40123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600" dirty="0" smtClean="0">
                <a:cs typeface="Calibri" pitchFamily="34" charset="0"/>
              </a:rPr>
              <a:t>AGUARDIENTE DE CAÑA. Código. 41173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600" dirty="0" smtClean="0">
                <a:cs typeface="Calibri" pitchFamily="34" charset="0"/>
              </a:rPr>
              <a:t>LECHE EN POLVO. Código. 40379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600" dirty="0" smtClean="0">
                <a:cs typeface="Calibri" pitchFamily="34" charset="0"/>
              </a:rPr>
              <a:t>LENTEJA. Código. 40386</a:t>
            </a:r>
          </a:p>
          <a:p>
            <a:pPr marL="342900" indent="-342900"/>
            <a:endParaRPr lang="es-CO" sz="1600" dirty="0" smtClean="0">
              <a:latin typeface="Calibri" pitchFamily="34" charset="0"/>
              <a:cs typeface="Calibri" pitchFamily="34" charset="0"/>
            </a:endParaRPr>
          </a:p>
          <a:p>
            <a:pPr marL="342900" indent="-342900"/>
            <a:endParaRPr lang="es-CO" sz="1600" dirty="0" smtClean="0">
              <a:latin typeface="Calibri" pitchFamily="34" charset="0"/>
              <a:cs typeface="Calibri" pitchFamily="34" charset="0"/>
            </a:endParaRPr>
          </a:p>
          <a:p>
            <a:pPr algn="just">
              <a:spcBef>
                <a:spcPts val="600"/>
              </a:spcBef>
              <a:spcAft>
                <a:spcPts val="1200"/>
              </a:spcAft>
              <a:defRPr/>
            </a:pPr>
            <a:endParaRPr lang="es-CO" dirty="0" smtClean="0">
              <a:latin typeface="Calibri" pitchFamily="34" charset="0"/>
              <a:cs typeface="Calibri" pitchFamily="34" charset="0"/>
            </a:endParaRPr>
          </a:p>
          <a:p>
            <a:pPr algn="just">
              <a:spcBef>
                <a:spcPts val="600"/>
              </a:spcBef>
              <a:spcAft>
                <a:spcPts val="1200"/>
              </a:spcAft>
              <a:defRPr/>
            </a:pPr>
            <a:endParaRPr lang="es-CO" dirty="0" smtClean="0">
              <a:latin typeface="Calibri" pitchFamily="34" charset="0"/>
              <a:cs typeface="Calibri" pitchFamily="34" charset="0"/>
            </a:endParaRPr>
          </a:p>
          <a:p>
            <a:pPr marL="0" marR="0" lvl="0" indent="0" algn="just" defTabSz="91399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s-CO" sz="1800" b="0" i="0" u="none" strike="noStrike" kern="1200" cap="none" spc="0" normalizeH="0" baseline="0" noProof="0" dirty="0" smtClean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399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s-CO" sz="2400" b="0" i="0" u="none" strike="noStrike" kern="1200" cap="none" spc="0" normalizeH="0" baseline="0" noProof="0" dirty="0" smtClean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399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s-CO" sz="24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4"/>
          <p:cNvSpPr>
            <a:spLocks noGrp="1"/>
          </p:cNvSpPr>
          <p:nvPr>
            <p:ph type="title"/>
          </p:nvPr>
        </p:nvSpPr>
        <p:spPr>
          <a:xfrm>
            <a:off x="685800" y="1428751"/>
            <a:ext cx="7772400" cy="1669256"/>
          </a:xfrm>
        </p:spPr>
        <p:txBody>
          <a:bodyPr/>
          <a:lstStyle/>
          <a:p>
            <a:pPr eaLnBrk="1" hangingPunct="1"/>
            <a:r>
              <a:rPr lang="es-CO" sz="5100" dirty="0" smtClean="0"/>
              <a:t>8. Proposiciones y varios.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0500" y="212526"/>
            <a:ext cx="8229600" cy="317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952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2800" b="1" dirty="0">
                <a:solidFill>
                  <a:srgbClr val="044990"/>
                </a:solidFill>
                <a:latin typeface="+mj-lt"/>
                <a:cs typeface="+mn-cs"/>
              </a:rPr>
              <a:t>Solicitudes de inscripción</a:t>
            </a:r>
          </a:p>
          <a:p>
            <a:pPr marL="952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2400" b="1" dirty="0" smtClean="0">
                <a:solidFill>
                  <a:srgbClr val="3A8386"/>
                </a:solidFill>
                <a:latin typeface="Calibri" pitchFamily="34" charset="0"/>
                <a:cs typeface="+mn-cs"/>
              </a:rPr>
              <a:t> </a:t>
            </a:r>
            <a:endParaRPr lang="it-IT" sz="2400" b="1" dirty="0">
              <a:solidFill>
                <a:schemeClr val="bg2">
                  <a:lumMod val="75000"/>
                </a:schemeClr>
              </a:solidFill>
              <a:latin typeface="Calibri" pitchFamily="34" charset="0"/>
              <a:cs typeface="+mn-cs"/>
            </a:endParaRPr>
          </a:p>
          <a:p>
            <a:pPr>
              <a:lnSpc>
                <a:spcPct val="85000"/>
              </a:lnSpc>
              <a:defRPr/>
            </a:pPr>
            <a:r>
              <a:rPr lang="es-CO" sz="2400" b="1" dirty="0" smtClean="0">
                <a:solidFill>
                  <a:schemeClr val="bg2">
                    <a:lumMod val="75000"/>
                  </a:schemeClr>
                </a:solidFill>
                <a:latin typeface="+mj-lt"/>
              </a:rPr>
              <a:t>8</a:t>
            </a:r>
            <a:r>
              <a:rPr lang="es-CO" sz="2400" b="1" dirty="0" smtClean="0">
                <a:solidFill>
                  <a:schemeClr val="bg2">
                    <a:lumMod val="75000"/>
                  </a:schemeClr>
                </a:solidFill>
                <a:latin typeface="+mj-lt"/>
                <a:cs typeface="+mn-cs"/>
              </a:rPr>
              <a:t>.1 </a:t>
            </a:r>
            <a:r>
              <a:rPr lang="es-CO" sz="2400" b="1" dirty="0" smtClean="0">
                <a:solidFill>
                  <a:srgbClr val="C8904D"/>
                </a:solidFill>
                <a:latin typeface="+mj-lt"/>
                <a:cs typeface="+mn-cs"/>
              </a:rPr>
              <a:t> GOBERNACIÓN DEL HUILA.</a:t>
            </a:r>
          </a:p>
          <a:p>
            <a:pPr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s-CO" sz="2400" b="1" dirty="0" smtClean="0">
              <a:solidFill>
                <a:srgbClr val="C8904D"/>
              </a:solidFill>
              <a:latin typeface="+mj-lt"/>
              <a:cs typeface="+mn-cs"/>
            </a:endParaRPr>
          </a:p>
          <a:p>
            <a:pPr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s-CO" sz="2400" b="1" dirty="0">
              <a:solidFill>
                <a:srgbClr val="C8904D"/>
              </a:solidFill>
              <a:latin typeface="+mj-lt"/>
              <a:cs typeface="+mn-cs"/>
            </a:endParaRPr>
          </a:p>
        </p:txBody>
      </p:sp>
      <p:sp>
        <p:nvSpPr>
          <p:cNvPr id="33795" name="3 CuadroTexto"/>
          <p:cNvSpPr txBox="1">
            <a:spLocks noChangeArrowheads="1"/>
          </p:cNvSpPr>
          <p:nvPr/>
        </p:nvSpPr>
        <p:spPr bwMode="auto">
          <a:xfrm>
            <a:off x="190500" y="1162251"/>
            <a:ext cx="8501063" cy="5309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lvl="1"/>
            <a:endParaRPr lang="es-CO" sz="1600" dirty="0">
              <a:latin typeface="Franklin Gothic Book" pitchFamily="34" charset="0"/>
            </a:endParaRPr>
          </a:p>
          <a:p>
            <a:pPr algn="just">
              <a:buFont typeface="Wingdings" pitchFamily="2" charset="2"/>
              <a:buChar char="ü"/>
            </a:pPr>
            <a:r>
              <a:rPr lang="es-ES" sz="1600" b="1" dirty="0">
                <a:latin typeface="Franklin Gothic Book" pitchFamily="34" charset="0"/>
                <a:cs typeface="Calibri" pitchFamily="34" charset="0"/>
              </a:rPr>
              <a:t> </a:t>
            </a:r>
            <a:r>
              <a:rPr lang="es-ES" sz="1700" b="1" dirty="0">
                <a:latin typeface="Franklin Gothic Book" pitchFamily="34" charset="0"/>
                <a:cs typeface="Calibri" pitchFamily="34" charset="0"/>
              </a:rPr>
              <a:t>Objeto de inscripción</a:t>
            </a:r>
            <a:r>
              <a:rPr lang="es-ES" sz="1700" b="1" dirty="0" smtClean="0">
                <a:latin typeface="Franklin Gothic Book" pitchFamily="34" charset="0"/>
                <a:cs typeface="Calibri" pitchFamily="34" charset="0"/>
              </a:rPr>
              <a:t>: </a:t>
            </a:r>
            <a:r>
              <a:rPr lang="es-ES" sz="1600" dirty="0" smtClean="0">
                <a:latin typeface="Franklin Gothic Book" pitchFamily="34" charset="0"/>
                <a:cs typeface="Calibri" pitchFamily="34" charset="0"/>
              </a:rPr>
              <a:t>Contar con el registro en el SIBOL del producto </a:t>
            </a:r>
            <a:r>
              <a:rPr lang="es-ES" sz="1600" dirty="0" err="1" smtClean="0">
                <a:latin typeface="Franklin Gothic Book" pitchFamily="34" charset="0"/>
                <a:cs typeface="Calibri" pitchFamily="34" charset="0"/>
              </a:rPr>
              <a:t>motoniveladora</a:t>
            </a:r>
            <a:r>
              <a:rPr lang="es-ES" sz="1600" dirty="0" smtClean="0">
                <a:latin typeface="Franklin Gothic Book" pitchFamily="34" charset="0"/>
                <a:cs typeface="Calibri" pitchFamily="34" charset="0"/>
              </a:rPr>
              <a:t> con el fin de que el mismo pueda ser negociado en los mercados administrados por la Bolsa</a:t>
            </a:r>
            <a:r>
              <a:rPr lang="es-CO" sz="1400" dirty="0" smtClean="0">
                <a:cs typeface="Calibri" pitchFamily="34" charset="0"/>
              </a:rPr>
              <a:t>. </a:t>
            </a:r>
            <a:endParaRPr lang="es-CO" sz="1600" dirty="0"/>
          </a:p>
          <a:p>
            <a:pPr algn="just"/>
            <a:endParaRPr lang="es-ES" sz="1700" dirty="0">
              <a:solidFill>
                <a:srgbClr val="FF0000"/>
              </a:solidFill>
              <a:latin typeface="Franklin Gothic Book" pitchFamily="34" charset="0"/>
              <a:cs typeface="Calibri" pitchFamily="34" charset="0"/>
            </a:endParaRPr>
          </a:p>
          <a:p>
            <a:pPr algn="just">
              <a:buFont typeface="Wingdings" pitchFamily="2" charset="2"/>
              <a:buChar char="ü"/>
            </a:pPr>
            <a:r>
              <a:rPr lang="es-ES" sz="1700" b="1" dirty="0">
                <a:latin typeface="Franklin Gothic Book" pitchFamily="34" charset="0"/>
                <a:cs typeface="Calibri" pitchFamily="34" charset="0"/>
              </a:rPr>
              <a:t>Importancia de la Negociación: </a:t>
            </a:r>
          </a:p>
          <a:p>
            <a:pPr algn="just">
              <a:buFont typeface="Wingdings" pitchFamily="2" charset="2"/>
              <a:buChar char="ü"/>
            </a:pPr>
            <a:endParaRPr lang="es-ES" sz="1700" dirty="0">
              <a:solidFill>
                <a:srgbClr val="FF0000"/>
              </a:solidFill>
              <a:latin typeface="Franklin Gothic Book" pitchFamily="34" charset="0"/>
              <a:cs typeface="Calibri" pitchFamily="34" charset="0"/>
            </a:endParaRPr>
          </a:p>
          <a:p>
            <a:pPr algn="just">
              <a:buFont typeface="Wingdings" pitchFamily="2" charset="2"/>
              <a:buChar char="ü"/>
            </a:pPr>
            <a:endParaRPr lang="es-ES" sz="1700" dirty="0">
              <a:solidFill>
                <a:srgbClr val="FF0000"/>
              </a:solidFill>
              <a:latin typeface="Franklin Gothic Book" pitchFamily="34" charset="0"/>
              <a:cs typeface="Calibri" pitchFamily="34" charset="0"/>
            </a:endParaRPr>
          </a:p>
          <a:p>
            <a:pPr algn="just">
              <a:buFont typeface="Wingdings" pitchFamily="2" charset="2"/>
              <a:buChar char="ü"/>
            </a:pPr>
            <a:endParaRPr lang="es-ES" sz="1700" dirty="0">
              <a:solidFill>
                <a:srgbClr val="FF0000"/>
              </a:solidFill>
              <a:latin typeface="Franklin Gothic Book" pitchFamily="34" charset="0"/>
              <a:cs typeface="Calibri" pitchFamily="34" charset="0"/>
            </a:endParaRPr>
          </a:p>
          <a:p>
            <a:pPr algn="just">
              <a:buFont typeface="Wingdings" pitchFamily="2" charset="2"/>
              <a:buChar char="ü"/>
            </a:pPr>
            <a:endParaRPr lang="es-ES" sz="1700" dirty="0">
              <a:solidFill>
                <a:srgbClr val="FF0000"/>
              </a:solidFill>
              <a:latin typeface="Franklin Gothic Book" pitchFamily="34" charset="0"/>
              <a:cs typeface="Calibri" pitchFamily="34" charset="0"/>
            </a:endParaRPr>
          </a:p>
          <a:p>
            <a:pPr algn="just">
              <a:buFont typeface="Wingdings" pitchFamily="2" charset="2"/>
              <a:buChar char="ü"/>
            </a:pPr>
            <a:endParaRPr lang="es-ES" sz="1700" dirty="0">
              <a:solidFill>
                <a:srgbClr val="FF0000"/>
              </a:solidFill>
              <a:latin typeface="Franklin Gothic Book" pitchFamily="34" charset="0"/>
              <a:cs typeface="Calibri" pitchFamily="34" charset="0"/>
            </a:endParaRPr>
          </a:p>
          <a:p>
            <a:pPr algn="just"/>
            <a:endParaRPr lang="es-ES" sz="1700" dirty="0">
              <a:latin typeface="Franklin Gothic Book" pitchFamily="34" charset="0"/>
              <a:cs typeface="Calibri" pitchFamily="34" charset="0"/>
            </a:endParaRPr>
          </a:p>
          <a:p>
            <a:pPr algn="just"/>
            <a:endParaRPr lang="es-ES" sz="1700" dirty="0">
              <a:latin typeface="Franklin Gothic Book" pitchFamily="34" charset="0"/>
              <a:cs typeface="Calibri" pitchFamily="34" charset="0"/>
            </a:endParaRPr>
          </a:p>
          <a:p>
            <a:pPr algn="just">
              <a:buFont typeface="Wingdings" pitchFamily="2" charset="2"/>
              <a:buChar char="ü"/>
            </a:pPr>
            <a:endParaRPr lang="es-ES" sz="1700" b="1" dirty="0">
              <a:latin typeface="Franklin Gothic Book" pitchFamily="34" charset="0"/>
              <a:cs typeface="Calibri" pitchFamily="34" charset="0"/>
            </a:endParaRPr>
          </a:p>
          <a:p>
            <a:pPr algn="just">
              <a:buFont typeface="Wingdings" pitchFamily="2" charset="2"/>
              <a:buChar char="ü"/>
            </a:pPr>
            <a:endParaRPr lang="es-ES" sz="1700" b="1" dirty="0">
              <a:latin typeface="Franklin Gothic Book" pitchFamily="34" charset="0"/>
              <a:cs typeface="Calibri" pitchFamily="34" charset="0"/>
            </a:endParaRPr>
          </a:p>
          <a:p>
            <a:pPr algn="just">
              <a:buFont typeface="Wingdings" pitchFamily="2" charset="2"/>
              <a:buChar char="ü"/>
            </a:pPr>
            <a:endParaRPr lang="es-ES" sz="1700" b="1" dirty="0">
              <a:latin typeface="Franklin Gothic Book" pitchFamily="34" charset="0"/>
              <a:cs typeface="Calibri" pitchFamily="34" charset="0"/>
            </a:endParaRPr>
          </a:p>
          <a:p>
            <a:pPr algn="just"/>
            <a:endParaRPr lang="es-ES" sz="1700" b="1" dirty="0">
              <a:latin typeface="Franklin Gothic Book" pitchFamily="34" charset="0"/>
              <a:cs typeface="Calibri" pitchFamily="34" charset="0"/>
            </a:endParaRPr>
          </a:p>
          <a:p>
            <a:pPr algn="just"/>
            <a:endParaRPr lang="es-ES" sz="1700" dirty="0">
              <a:latin typeface="Franklin Gothic Book" pitchFamily="34" charset="0"/>
              <a:cs typeface="Calibri" pitchFamily="34" charset="0"/>
            </a:endParaRPr>
          </a:p>
          <a:p>
            <a:pPr algn="just"/>
            <a:endParaRPr lang="es-ES" sz="1700" dirty="0">
              <a:latin typeface="Franklin Gothic Book" pitchFamily="34" charset="0"/>
              <a:cs typeface="Calibri" pitchFamily="34" charset="0"/>
            </a:endParaRPr>
          </a:p>
          <a:p>
            <a:pPr algn="just"/>
            <a:endParaRPr lang="es-CO" sz="1700" dirty="0">
              <a:latin typeface="Franklin Gothic Book" pitchFamily="34" charset="0"/>
              <a:cs typeface="Calibri" pitchFamily="34" charset="0"/>
            </a:endParaRPr>
          </a:p>
        </p:txBody>
      </p:sp>
      <p:graphicFrame>
        <p:nvGraphicFramePr>
          <p:cNvPr id="11" name="10 Tabla"/>
          <p:cNvGraphicFramePr>
            <a:graphicFrameLocks noGrp="1"/>
          </p:cNvGraphicFramePr>
          <p:nvPr/>
        </p:nvGraphicFramePr>
        <p:xfrm>
          <a:off x="417513" y="2832563"/>
          <a:ext cx="7119712" cy="1491616"/>
        </p:xfrm>
        <a:graphic>
          <a:graphicData uri="http://schemas.openxmlformats.org/drawingml/2006/table">
            <a:tbl>
              <a:tblPr/>
              <a:tblGrid>
                <a:gridCol w="3689929"/>
                <a:gridCol w="3429783"/>
              </a:tblGrid>
              <a:tr h="190024">
                <a:tc>
                  <a:txBody>
                    <a:bodyPr/>
                    <a:lstStyle/>
                    <a:p>
                      <a:pPr algn="ctr" rtl="0" fontAlgn="t"/>
                      <a:r>
                        <a:rPr lang="es-CO" sz="1200" b="1" i="0" u="none" strike="noStrike" dirty="0" smtClean="0">
                          <a:solidFill>
                            <a:srgbClr val="000000"/>
                          </a:solidFill>
                          <a:latin typeface="Franklin Gothic Book"/>
                        </a:rPr>
                        <a:t>Estadística SECOP </a:t>
                      </a:r>
                      <a:endParaRPr lang="es-CO" sz="1200" b="1" i="0" u="none" strike="noStrike" dirty="0">
                        <a:solidFill>
                          <a:srgbClr val="000000"/>
                        </a:solidFill>
                        <a:latin typeface="Franklin Gothic Book"/>
                      </a:endParaRPr>
                    </a:p>
                  </a:txBody>
                  <a:tcPr marL="9525" marR="9525" marT="7144" marB="0">
                    <a:lnL w="12700" cap="flat" cmpd="sng" algn="ctr">
                      <a:solidFill>
                        <a:srgbClr val="897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97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7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DEC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t"/>
                      <a:r>
                        <a:rPr lang="es-CO" sz="1200" b="1" i="0" u="none" strike="noStrike" dirty="0">
                          <a:solidFill>
                            <a:srgbClr val="000000"/>
                          </a:solidFill>
                          <a:latin typeface="Franklin Gothic Book"/>
                        </a:rPr>
                        <a:t>Dirección </a:t>
                      </a:r>
                      <a:r>
                        <a:rPr lang="es-CO" sz="1200" b="1" i="0" u="none" strike="noStrike" dirty="0" smtClean="0">
                          <a:solidFill>
                            <a:srgbClr val="000000"/>
                          </a:solidFill>
                          <a:latin typeface="Franklin Gothic Book"/>
                        </a:rPr>
                        <a:t>Unidad Negocios</a:t>
                      </a:r>
                      <a:r>
                        <a:rPr lang="es-CO" sz="1200" b="1" i="0" u="none" strike="noStrike" baseline="0" dirty="0" smtClean="0">
                          <a:solidFill>
                            <a:srgbClr val="000000"/>
                          </a:solidFill>
                          <a:latin typeface="Franklin Gothic Book"/>
                        </a:rPr>
                        <a:t> Públicos</a:t>
                      </a:r>
                      <a:endParaRPr lang="es-CO" sz="1200" b="1" i="0" u="none" strike="noStrike" dirty="0">
                        <a:solidFill>
                          <a:srgbClr val="000000"/>
                        </a:solidFill>
                        <a:latin typeface="Franklin Gothic Book"/>
                      </a:endParaRPr>
                    </a:p>
                  </a:txBody>
                  <a:tcPr marL="9525" marR="9525" marT="7144" marB="0">
                    <a:lnL w="12700" cap="flat" cmpd="sng" algn="ctr">
                      <a:solidFill>
                        <a:srgbClr val="897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97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7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7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</a:tr>
              <a:tr h="190024">
                <a:tc>
                  <a:txBody>
                    <a:bodyPr/>
                    <a:lstStyle/>
                    <a:p>
                      <a:pPr algn="ctr" rtl="0" fontAlgn="t"/>
                      <a:r>
                        <a:rPr lang="es-CO" sz="1200" b="1" i="0" u="none" strike="noStrike" dirty="0" smtClean="0">
                          <a:solidFill>
                            <a:srgbClr val="000000"/>
                          </a:solidFill>
                          <a:latin typeface="Franklin Gothic Book"/>
                        </a:rPr>
                        <a:t>(1° enero 2016 - 30 noviembre 2017)  </a:t>
                      </a:r>
                      <a:endParaRPr lang="es-CO" sz="1200" b="1" i="0" u="none" strike="noStrike" dirty="0">
                        <a:solidFill>
                          <a:srgbClr val="000000"/>
                        </a:solidFill>
                        <a:latin typeface="Franklin Gothic Book"/>
                      </a:endParaRPr>
                    </a:p>
                  </a:txBody>
                  <a:tcPr marL="9525" marR="9525" marT="7144" marB="0">
                    <a:lnL w="12700" cap="flat" cmpd="sng" algn="ctr">
                      <a:solidFill>
                        <a:srgbClr val="897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97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897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</a:tr>
              <a:tr h="555784">
                <a:tc>
                  <a:txBody>
                    <a:bodyPr/>
                    <a:lstStyle/>
                    <a:p>
                      <a:pPr marL="0" marR="0" indent="0" algn="ctr" defTabSz="91399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Modalidad: SUBASTA </a:t>
                      </a:r>
                    </a:p>
                    <a:p>
                      <a:pPr algn="ctr" rtl="0" fontAlgn="t"/>
                      <a:r>
                        <a:rPr lang="es-CO" sz="12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Maquinaria y Accesorios</a:t>
                      </a:r>
                      <a:r>
                        <a:rPr lang="es-CO" sz="12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 para construcción y Edificación 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latin typeface="Franklin Gothic Book"/>
                      </a:endParaRPr>
                    </a:p>
                  </a:txBody>
                  <a:tcPr marL="9525" marR="9525" marT="7144" marB="0">
                    <a:lnL w="12700" cap="flat" cmpd="sng" algn="ctr">
                      <a:solidFill>
                        <a:srgbClr val="897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97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7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7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latin typeface="Franklin Gothic Book"/>
                        </a:rPr>
                        <a:t>Negociación proyectada  </a:t>
                      </a:r>
                    </a:p>
                  </a:txBody>
                  <a:tcPr marL="9525" marR="9525" marT="7144" marB="0">
                    <a:lnL w="12700" cap="flat" cmpd="sng" algn="ctr">
                      <a:solidFill>
                        <a:srgbClr val="897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97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7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7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1"/>
                    </a:solidFill>
                  </a:tcPr>
                </a:tc>
              </a:tr>
              <a:tr h="555784">
                <a:tc>
                  <a:txBody>
                    <a:bodyPr/>
                    <a:lstStyle/>
                    <a:p>
                      <a:pPr algn="ctr" rtl="0" fontAlgn="t"/>
                      <a:r>
                        <a:rPr lang="es-CO" sz="1200" b="0" i="0" u="none" strike="noStrike" dirty="0" smtClean="0">
                          <a:solidFill>
                            <a:srgbClr val="000000"/>
                          </a:solidFill>
                          <a:latin typeface="Franklin Gothic Book"/>
                        </a:rPr>
                        <a:t>$301.523</a:t>
                      </a:r>
                    </a:p>
                  </a:txBody>
                  <a:tcPr marL="9525" marR="9525" marT="7144" marB="0">
                    <a:lnL w="12700" cap="flat" cmpd="sng" algn="ctr">
                      <a:solidFill>
                        <a:srgbClr val="897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97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7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7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b="0" i="0" u="none" strike="noStrike" dirty="0" err="1" smtClean="0">
                          <a:solidFill>
                            <a:schemeClr val="tx1"/>
                          </a:solidFill>
                          <a:latin typeface="Franklin Gothic Book"/>
                        </a:rPr>
                        <a:t>Motoniveladora</a:t>
                      </a:r>
                      <a:r>
                        <a:rPr lang="es-CO" sz="1200" b="0" i="0" u="none" strike="noStrike" baseline="0" dirty="0" smtClean="0">
                          <a:solidFill>
                            <a:schemeClr val="tx1"/>
                          </a:solidFill>
                          <a:latin typeface="Franklin Gothic Book"/>
                        </a:rPr>
                        <a:t> $2.131.000</a:t>
                      </a:r>
                    </a:p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b="0" i="0" u="none" strike="noStrike" baseline="0" dirty="0" smtClean="0">
                          <a:solidFill>
                            <a:schemeClr val="tx1"/>
                          </a:solidFill>
                          <a:latin typeface="Franklin Gothic Book"/>
                        </a:rPr>
                        <a:t>Valor total $6.079.000</a:t>
                      </a:r>
                      <a:endParaRPr lang="es-CO" sz="1200" b="0" i="0" u="none" strike="noStrike" dirty="0">
                        <a:solidFill>
                          <a:schemeClr val="tx1"/>
                        </a:solidFill>
                        <a:latin typeface="Franklin Gothic Book"/>
                      </a:endParaRPr>
                    </a:p>
                  </a:txBody>
                  <a:tcPr marL="9525" marR="9525" marT="7144" marB="0">
                    <a:lnL w="12700" cap="flat" cmpd="sng" algn="ctr">
                      <a:solidFill>
                        <a:srgbClr val="897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97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7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7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</a:tr>
            </a:tbl>
          </a:graphicData>
        </a:graphic>
      </p:graphicFrame>
      <p:pic>
        <p:nvPicPr>
          <p:cNvPr id="5" name="91 Imagen" descr="BMC LOGO.bmp"/>
          <p:cNvPicPr>
            <a:picLocks noChangeAspect="1"/>
          </p:cNvPicPr>
          <p:nvPr/>
        </p:nvPicPr>
        <p:blipFill>
          <a:blip r:embed="rId2" cstate="print"/>
          <a:srcRect r="-211"/>
          <a:stretch>
            <a:fillRect/>
          </a:stretch>
        </p:blipFill>
        <p:spPr bwMode="auto">
          <a:xfrm>
            <a:off x="7494588" y="116682"/>
            <a:ext cx="1511300" cy="465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Placeholder 29"/>
          <p:cNvSpPr txBox="1">
            <a:spLocks/>
          </p:cNvSpPr>
          <p:nvPr/>
        </p:nvSpPr>
        <p:spPr bwMode="auto">
          <a:xfrm>
            <a:off x="1638300" y="534591"/>
            <a:ext cx="4375150" cy="216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>
              <a:lnSpc>
                <a:spcPts val="1700"/>
              </a:lnSpc>
              <a:spcBef>
                <a:spcPts val="600"/>
              </a:spcBef>
              <a:spcAft>
                <a:spcPts val="1200"/>
              </a:spcAft>
              <a:buFont typeface="Arial" pitchFamily="34" charset="0"/>
              <a:buNone/>
            </a:pPr>
            <a:endParaRPr lang="es-ES_tradnl">
              <a:latin typeface="Franklin Gothic Book" pitchFamily="34" charset="0"/>
            </a:endParaRPr>
          </a:p>
        </p:txBody>
      </p:sp>
      <p:sp>
        <p:nvSpPr>
          <p:cNvPr id="22531" name="Text Placeholder 30"/>
          <p:cNvSpPr txBox="1">
            <a:spLocks/>
          </p:cNvSpPr>
          <p:nvPr/>
        </p:nvSpPr>
        <p:spPr bwMode="auto">
          <a:xfrm>
            <a:off x="157164" y="48816"/>
            <a:ext cx="7337425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>
              <a:lnSpc>
                <a:spcPct val="85000"/>
              </a:lnSpc>
            </a:pPr>
            <a:r>
              <a:rPr lang="es-CO" sz="2800" dirty="0">
                <a:solidFill>
                  <a:srgbClr val="002060"/>
                </a:solidFill>
                <a:latin typeface="Franklin Gothic Demi Cond" pitchFamily="34" charset="0"/>
              </a:rPr>
              <a:t>Orden del Día Comité de Estándares </a:t>
            </a:r>
            <a:endParaRPr lang="es-CO" sz="2800" dirty="0" smtClean="0">
              <a:solidFill>
                <a:srgbClr val="002060"/>
              </a:solidFill>
              <a:latin typeface="Franklin Gothic Demi Cond" pitchFamily="34" charset="0"/>
            </a:endParaRPr>
          </a:p>
          <a:p>
            <a:pPr algn="ctr">
              <a:lnSpc>
                <a:spcPct val="85000"/>
              </a:lnSpc>
            </a:pPr>
            <a:r>
              <a:rPr lang="es-CO" sz="2800" dirty="0" smtClean="0">
                <a:solidFill>
                  <a:srgbClr val="002060"/>
                </a:solidFill>
                <a:latin typeface="Franklin Gothic Demi Cond" pitchFamily="34" charset="0"/>
              </a:rPr>
              <a:t>11 </a:t>
            </a:r>
            <a:r>
              <a:rPr lang="es-CO" sz="2800" dirty="0">
                <a:solidFill>
                  <a:srgbClr val="002060"/>
                </a:solidFill>
                <a:latin typeface="Franklin Gothic Demi Cond" pitchFamily="34" charset="0"/>
              </a:rPr>
              <a:t>de </a:t>
            </a:r>
            <a:r>
              <a:rPr lang="es-CO" sz="2800" dirty="0" smtClean="0">
                <a:solidFill>
                  <a:srgbClr val="002060"/>
                </a:solidFill>
                <a:latin typeface="Franklin Gothic Demi Cond" pitchFamily="34" charset="0"/>
              </a:rPr>
              <a:t>Diciembre </a:t>
            </a:r>
            <a:r>
              <a:rPr lang="es-CO" sz="2800" dirty="0">
                <a:solidFill>
                  <a:srgbClr val="002060"/>
                </a:solidFill>
                <a:latin typeface="Franklin Gothic Demi Cond" pitchFamily="34" charset="0"/>
              </a:rPr>
              <a:t>de 2017</a:t>
            </a:r>
          </a:p>
        </p:txBody>
      </p:sp>
      <p:pic>
        <p:nvPicPr>
          <p:cNvPr id="22532" name="91 Imagen" descr="BMC LOGO.bmp"/>
          <p:cNvPicPr>
            <a:picLocks noChangeAspect="1"/>
          </p:cNvPicPr>
          <p:nvPr/>
        </p:nvPicPr>
        <p:blipFill>
          <a:blip r:embed="rId3" cstate="print"/>
          <a:srcRect r="-211"/>
          <a:stretch>
            <a:fillRect/>
          </a:stretch>
        </p:blipFill>
        <p:spPr bwMode="auto">
          <a:xfrm>
            <a:off x="7494588" y="116682"/>
            <a:ext cx="1511300" cy="465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0" name="3 Marcador de contenido"/>
          <p:cNvGraphicFramePr>
            <a:graphicFrameLocks/>
          </p:cNvGraphicFramePr>
          <p:nvPr/>
        </p:nvGraphicFramePr>
        <p:xfrm>
          <a:off x="285752" y="751286"/>
          <a:ext cx="8572500" cy="4213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0500" y="80473"/>
            <a:ext cx="8229600" cy="556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952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2800" dirty="0">
                <a:solidFill>
                  <a:srgbClr val="044990"/>
                </a:solidFill>
                <a:latin typeface="+mj-lt"/>
                <a:cs typeface="+mn-cs"/>
              </a:rPr>
              <a:t>Solicitudes de inscripción</a:t>
            </a:r>
          </a:p>
          <a:p>
            <a:pPr marL="95250" fontAlgn="auto">
              <a:spcBef>
                <a:spcPts val="0"/>
              </a:spcBef>
              <a:spcAft>
                <a:spcPts val="0"/>
              </a:spcAft>
              <a:defRPr/>
            </a:pPr>
            <a:endParaRPr lang="it-IT" sz="2400" b="1" dirty="0">
              <a:solidFill>
                <a:schemeClr val="bg2">
                  <a:lumMod val="75000"/>
                </a:schemeClr>
              </a:solidFill>
              <a:latin typeface="Calibri" pitchFamily="34" charset="0"/>
              <a:cs typeface="+mn-cs"/>
            </a:endParaRPr>
          </a:p>
          <a:p>
            <a:pPr marL="952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2400" b="1" dirty="0" smtClean="0">
                <a:solidFill>
                  <a:schemeClr val="bg2">
                    <a:lumMod val="75000"/>
                  </a:schemeClr>
                </a:solidFill>
                <a:latin typeface="+mj-lt"/>
                <a:cs typeface="Arial" charset="0"/>
              </a:rPr>
              <a:t>8.1  GOBERNACION DEL HUILA</a:t>
            </a:r>
            <a:endParaRPr lang="it-IT" sz="2400" b="1" dirty="0">
              <a:solidFill>
                <a:schemeClr val="bg2">
                  <a:lumMod val="7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37891" name="3 CuadroTexto"/>
          <p:cNvSpPr txBox="1">
            <a:spLocks noChangeArrowheads="1"/>
          </p:cNvSpPr>
          <p:nvPr/>
        </p:nvSpPr>
        <p:spPr bwMode="auto">
          <a:xfrm>
            <a:off x="343066" y="816895"/>
            <a:ext cx="8502650" cy="1692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1"/>
            <a:endParaRPr lang="es-CO" sz="1600" dirty="0">
              <a:latin typeface="Franklin Gothic Book" pitchFamily="34" charset="0"/>
            </a:endParaRPr>
          </a:p>
          <a:p>
            <a:pPr algn="just">
              <a:buFont typeface="Wingdings" pitchFamily="2" charset="2"/>
              <a:buChar char="ü"/>
            </a:pPr>
            <a:endParaRPr lang="es-ES" sz="1700" b="1" dirty="0" smtClean="0">
              <a:latin typeface="Franklin Gothic Book" pitchFamily="34" charset="0"/>
              <a:cs typeface="Calibri" pitchFamily="34" charset="0"/>
            </a:endParaRPr>
          </a:p>
          <a:p>
            <a:pPr algn="just">
              <a:buFont typeface="Wingdings" pitchFamily="2" charset="2"/>
              <a:buChar char="ü"/>
            </a:pPr>
            <a:r>
              <a:rPr lang="es-ES" sz="2000" b="1" u="sng" dirty="0" smtClean="0">
                <a:latin typeface="Franklin Gothic Book" pitchFamily="34" charset="0"/>
                <a:cs typeface="Calibri" pitchFamily="34" charset="0"/>
              </a:rPr>
              <a:t>Pluralidad </a:t>
            </a:r>
            <a:r>
              <a:rPr lang="es-ES" sz="2000" b="1" u="sng" dirty="0">
                <a:latin typeface="Franklin Gothic Book" pitchFamily="34" charset="0"/>
                <a:cs typeface="Calibri" pitchFamily="34" charset="0"/>
              </a:rPr>
              <a:t>de oferentes. Fabricantes </a:t>
            </a:r>
          </a:p>
          <a:p>
            <a:pPr algn="just"/>
            <a:endParaRPr lang="es-ES" sz="1700" dirty="0">
              <a:latin typeface="Franklin Gothic Book" pitchFamily="34" charset="0"/>
              <a:cs typeface="Calibri" pitchFamily="34" charset="0"/>
            </a:endParaRPr>
          </a:p>
          <a:p>
            <a:pPr algn="just"/>
            <a:endParaRPr lang="es-ES" sz="1700" dirty="0">
              <a:latin typeface="Franklin Gothic Book" pitchFamily="34" charset="0"/>
              <a:cs typeface="Calibri" pitchFamily="34" charset="0"/>
            </a:endParaRPr>
          </a:p>
          <a:p>
            <a:pPr algn="just"/>
            <a:endParaRPr lang="es-CO" sz="1700" dirty="0">
              <a:latin typeface="Franklin Gothic Book" pitchFamily="34" charset="0"/>
              <a:cs typeface="Calibri" pitchFamily="34" charset="0"/>
            </a:endParaRPr>
          </a:p>
        </p:txBody>
      </p:sp>
      <p:sp>
        <p:nvSpPr>
          <p:cNvPr id="37892" name="Rectangle 13"/>
          <p:cNvSpPr>
            <a:spLocks noChangeArrowheads="1"/>
          </p:cNvSpPr>
          <p:nvPr/>
        </p:nvSpPr>
        <p:spPr bwMode="auto">
          <a:xfrm>
            <a:off x="0" y="-1321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s-CO"/>
          </a:p>
        </p:txBody>
      </p:sp>
      <p:sp>
        <p:nvSpPr>
          <p:cNvPr id="37893" name="Rectangle 14"/>
          <p:cNvSpPr>
            <a:spLocks noChangeArrowheads="1"/>
          </p:cNvSpPr>
          <p:nvPr/>
        </p:nvSpPr>
        <p:spPr bwMode="auto">
          <a:xfrm>
            <a:off x="0" y="769308"/>
            <a:ext cx="50206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s-CO" sz="1100">
                <a:latin typeface="Franklin Gothic Book" pitchFamily="34" charset="0"/>
                <a:ea typeface="Calibri" pitchFamily="34" charset="0"/>
                <a:cs typeface="Times New Roman" pitchFamily="18" charset="0"/>
              </a:rPr>
              <a:t>         </a:t>
            </a:r>
            <a:endParaRPr lang="es-CO">
              <a:latin typeface="Franklin Gothic Book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37894" name="Rectangle 15"/>
          <p:cNvSpPr>
            <a:spLocks noChangeArrowheads="1"/>
          </p:cNvSpPr>
          <p:nvPr/>
        </p:nvSpPr>
        <p:spPr bwMode="auto">
          <a:xfrm>
            <a:off x="0" y="1362239"/>
            <a:ext cx="64312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s-CO" sz="1100">
                <a:latin typeface="Franklin Gothic Book" pitchFamily="34" charset="0"/>
                <a:ea typeface="Calibri" pitchFamily="34" charset="0"/>
                <a:cs typeface="Times New Roman" pitchFamily="18" charset="0"/>
              </a:rPr>
              <a:t>             </a:t>
            </a:r>
            <a:endParaRPr lang="es-CO">
              <a:latin typeface="Franklin Gothic Book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37895" name="Rectangle 17"/>
          <p:cNvSpPr>
            <a:spLocks noChangeArrowheads="1"/>
          </p:cNvSpPr>
          <p:nvPr/>
        </p:nvSpPr>
        <p:spPr bwMode="auto">
          <a:xfrm>
            <a:off x="0" y="2762414"/>
            <a:ext cx="43152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s-CO" sz="1100">
                <a:latin typeface="Franklin Gothic Book" pitchFamily="34" charset="0"/>
                <a:ea typeface="Calibri" pitchFamily="34" charset="0"/>
                <a:cs typeface="Times New Roman" pitchFamily="18" charset="0"/>
              </a:rPr>
              <a:t>       </a:t>
            </a:r>
            <a:endParaRPr lang="es-CO">
              <a:latin typeface="Franklin Gothic Book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37896" name="Rectangle 18"/>
          <p:cNvSpPr>
            <a:spLocks noChangeArrowheads="1"/>
          </p:cNvSpPr>
          <p:nvPr/>
        </p:nvSpPr>
        <p:spPr bwMode="auto">
          <a:xfrm>
            <a:off x="0" y="3183895"/>
            <a:ext cx="36099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s-CO" sz="1100">
                <a:latin typeface="Franklin Gothic Book" pitchFamily="34" charset="0"/>
                <a:ea typeface="Calibri" pitchFamily="34" charset="0"/>
                <a:cs typeface="Times New Roman" pitchFamily="18" charset="0"/>
              </a:rPr>
              <a:t>     </a:t>
            </a:r>
            <a:endParaRPr lang="es-CO">
              <a:latin typeface="Franklin Gothic Book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37897" name="Rectangle 22"/>
          <p:cNvSpPr>
            <a:spLocks noChangeArrowheads="1"/>
          </p:cNvSpPr>
          <p:nvPr/>
        </p:nvSpPr>
        <p:spPr bwMode="auto">
          <a:xfrm>
            <a:off x="0" y="-1321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s-CO"/>
          </a:p>
        </p:txBody>
      </p:sp>
      <p:sp>
        <p:nvSpPr>
          <p:cNvPr id="37898" name="Rectangle 23"/>
          <p:cNvSpPr>
            <a:spLocks noChangeArrowheads="1"/>
          </p:cNvSpPr>
          <p:nvPr/>
        </p:nvSpPr>
        <p:spPr bwMode="auto">
          <a:xfrm>
            <a:off x="0" y="402209"/>
            <a:ext cx="2512226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s-CO" sz="1100">
                <a:latin typeface="Franklin Gothic Book" pitchFamily="34" charset="0"/>
                <a:ea typeface="Calibri" pitchFamily="34" charset="0"/>
                <a:cs typeface="Times New Roman" pitchFamily="18" charset="0"/>
              </a:rPr>
              <a:t>                                                                  </a:t>
            </a:r>
            <a:endParaRPr lang="es-CO" sz="700">
              <a:latin typeface="Franklin Gothic Book" pitchFamily="34" charset="0"/>
              <a:ea typeface="Calibri" pitchFamily="34" charset="0"/>
              <a:cs typeface="Times New Roman" pitchFamily="18" charset="0"/>
            </a:endParaRPr>
          </a:p>
          <a:p>
            <a:pPr eaLnBrk="0" hangingPunct="0"/>
            <a:endParaRPr lang="es-CO">
              <a:latin typeface="Franklin Gothic Book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37899" name="Rectangle 24"/>
          <p:cNvSpPr>
            <a:spLocks noChangeArrowheads="1"/>
          </p:cNvSpPr>
          <p:nvPr/>
        </p:nvSpPr>
        <p:spPr bwMode="auto">
          <a:xfrm>
            <a:off x="0" y="1100629"/>
            <a:ext cx="2371162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s-CO" sz="1100">
                <a:latin typeface="Franklin Gothic Book" pitchFamily="34" charset="0"/>
                <a:ea typeface="Calibri" pitchFamily="34" charset="0"/>
                <a:cs typeface="Times New Roman" pitchFamily="18" charset="0"/>
              </a:rPr>
              <a:t>                                                              </a:t>
            </a:r>
            <a:endParaRPr lang="es-CO">
              <a:latin typeface="Franklin Gothic Book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37900" name="Rectangle 30"/>
          <p:cNvSpPr>
            <a:spLocks noChangeArrowheads="1"/>
          </p:cNvSpPr>
          <p:nvPr/>
        </p:nvSpPr>
        <p:spPr bwMode="auto">
          <a:xfrm>
            <a:off x="0" y="-1321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s-CO"/>
          </a:p>
        </p:txBody>
      </p:sp>
      <p:sp>
        <p:nvSpPr>
          <p:cNvPr id="37901" name="Rectangle 40"/>
          <p:cNvSpPr>
            <a:spLocks noChangeArrowheads="1"/>
          </p:cNvSpPr>
          <p:nvPr/>
        </p:nvSpPr>
        <p:spPr bwMode="auto">
          <a:xfrm>
            <a:off x="0" y="-1321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s-CO"/>
          </a:p>
        </p:txBody>
      </p:sp>
      <p:sp>
        <p:nvSpPr>
          <p:cNvPr id="37902" name="Rectangle 41"/>
          <p:cNvSpPr>
            <a:spLocks noChangeArrowheads="1"/>
          </p:cNvSpPr>
          <p:nvPr/>
        </p:nvSpPr>
        <p:spPr bwMode="auto">
          <a:xfrm>
            <a:off x="0" y="669295"/>
            <a:ext cx="43152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s-CO" sz="1100">
                <a:latin typeface="Franklin Gothic Book" pitchFamily="34" charset="0"/>
                <a:ea typeface="Calibri" pitchFamily="34" charset="0"/>
                <a:cs typeface="Times New Roman" pitchFamily="18" charset="0"/>
              </a:rPr>
              <a:t>       </a:t>
            </a:r>
            <a:endParaRPr lang="es-CO">
              <a:latin typeface="Franklin Gothic Book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37903" name="Rectangle 42"/>
          <p:cNvSpPr>
            <a:spLocks noChangeArrowheads="1"/>
          </p:cNvSpPr>
          <p:nvPr/>
        </p:nvSpPr>
        <p:spPr bwMode="auto">
          <a:xfrm>
            <a:off x="0" y="1329809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s-CO"/>
          </a:p>
        </p:txBody>
      </p:sp>
      <p:sp>
        <p:nvSpPr>
          <p:cNvPr id="37904" name="Rectangle 43"/>
          <p:cNvSpPr>
            <a:spLocks noChangeArrowheads="1"/>
          </p:cNvSpPr>
          <p:nvPr/>
        </p:nvSpPr>
        <p:spPr bwMode="auto">
          <a:xfrm>
            <a:off x="0" y="2305214"/>
            <a:ext cx="572593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s-CO" sz="1100">
                <a:latin typeface="Franklin Gothic Book" pitchFamily="34" charset="0"/>
                <a:ea typeface="Calibri" pitchFamily="34" charset="0"/>
                <a:cs typeface="Times New Roman" pitchFamily="18" charset="0"/>
              </a:rPr>
              <a:t>           </a:t>
            </a:r>
            <a:endParaRPr lang="es-CO">
              <a:latin typeface="Franklin Gothic Book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37905" name="Rectangle 44"/>
          <p:cNvSpPr>
            <a:spLocks noChangeArrowheads="1"/>
          </p:cNvSpPr>
          <p:nvPr/>
        </p:nvSpPr>
        <p:spPr bwMode="auto">
          <a:xfrm>
            <a:off x="0" y="2733839"/>
            <a:ext cx="960519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s-CO" sz="1100">
                <a:latin typeface="Franklin Gothic Book" pitchFamily="34" charset="0"/>
                <a:ea typeface="Calibri" pitchFamily="34" charset="0"/>
                <a:cs typeface="Times New Roman" pitchFamily="18" charset="0"/>
              </a:rPr>
              <a:t>                      </a:t>
            </a:r>
            <a:endParaRPr lang="es-CO">
              <a:latin typeface="Franklin Gothic Book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37906" name="45 Rectángulo"/>
          <p:cNvSpPr>
            <a:spLocks noChangeArrowheads="1"/>
          </p:cNvSpPr>
          <p:nvPr/>
        </p:nvSpPr>
        <p:spPr bwMode="auto">
          <a:xfrm>
            <a:off x="330097" y="3318370"/>
            <a:ext cx="465589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s-ES" sz="2000" b="1" u="sng" dirty="0">
                <a:latin typeface="Franklin Gothic Book" pitchFamily="34" charset="0"/>
                <a:cs typeface="Calibri" pitchFamily="34" charset="0"/>
              </a:rPr>
              <a:t>Pluralidad de oferentes. Distribuidores</a:t>
            </a:r>
            <a:r>
              <a:rPr lang="es-ES" b="1" dirty="0">
                <a:latin typeface="Franklin Gothic Book" pitchFamily="34" charset="0"/>
                <a:cs typeface="Calibri" pitchFamily="34" charset="0"/>
              </a:rPr>
              <a:t>. </a:t>
            </a:r>
          </a:p>
        </p:txBody>
      </p:sp>
      <p:pic>
        <p:nvPicPr>
          <p:cNvPr id="31" name="91 Imagen" descr="BMC LOGO.bmp"/>
          <p:cNvPicPr>
            <a:picLocks noChangeAspect="1"/>
          </p:cNvPicPr>
          <p:nvPr/>
        </p:nvPicPr>
        <p:blipFill>
          <a:blip r:embed="rId2" cstate="print"/>
          <a:srcRect r="-211"/>
          <a:stretch>
            <a:fillRect/>
          </a:stretch>
        </p:blipFill>
        <p:spPr bwMode="auto">
          <a:xfrm>
            <a:off x="7494588" y="116682"/>
            <a:ext cx="1511300" cy="465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 descr="Resultado de imagen para LOGOS DE maquinaria amarilla"/>
          <p:cNvPicPr>
            <a:picLocks noChangeAspect="1" noChangeArrowheads="1"/>
          </p:cNvPicPr>
          <p:nvPr/>
        </p:nvPicPr>
        <p:blipFill>
          <a:blip r:embed="rId3" cstate="print"/>
          <a:srcRect l="9271" t="23500" r="9600" b="23975"/>
          <a:stretch>
            <a:fillRect/>
          </a:stretch>
        </p:blipFill>
        <p:spPr bwMode="auto">
          <a:xfrm>
            <a:off x="555851" y="1992366"/>
            <a:ext cx="1956375" cy="316651"/>
          </a:xfrm>
          <a:prstGeom prst="rect">
            <a:avLst/>
          </a:prstGeom>
          <a:noFill/>
        </p:spPr>
      </p:pic>
      <p:sp>
        <p:nvSpPr>
          <p:cNvPr id="2052" name="AutoShape 4" descr="Resultado de imagen para LOGOS DE maquinaria amarill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054" name="AutoShape 6" descr="Resultado de imagen para LOGOS DE maquinaria amarill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2056" name="Picture 8" descr="Resultado de imagen para LOGOS DE maquinaria amarilla"/>
          <p:cNvPicPr>
            <a:picLocks noChangeAspect="1" noChangeArrowheads="1"/>
          </p:cNvPicPr>
          <p:nvPr/>
        </p:nvPicPr>
        <p:blipFill>
          <a:blip r:embed="rId4" cstate="print"/>
          <a:srcRect l="19253" t="12207" r="13024" b="16006"/>
          <a:stretch>
            <a:fillRect/>
          </a:stretch>
        </p:blipFill>
        <p:spPr bwMode="auto">
          <a:xfrm>
            <a:off x="994917" y="2476961"/>
            <a:ext cx="1128035" cy="663623"/>
          </a:xfrm>
          <a:prstGeom prst="rect">
            <a:avLst/>
          </a:prstGeom>
          <a:noFill/>
        </p:spPr>
      </p:pic>
      <p:pic>
        <p:nvPicPr>
          <p:cNvPr id="2058" name="Picture 10" descr="Resultado de imagen para LOGOS DE maquinaria amarilla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88150" y="2180631"/>
            <a:ext cx="1283258" cy="872724"/>
          </a:xfrm>
          <a:prstGeom prst="rect">
            <a:avLst/>
          </a:prstGeom>
          <a:noFill/>
        </p:spPr>
      </p:pic>
      <p:pic>
        <p:nvPicPr>
          <p:cNvPr id="2060" name="Picture 12" descr="Resultado de imagen para LOGOS DE maquinaria amarilla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78651" y="1892715"/>
            <a:ext cx="1857649" cy="575832"/>
          </a:xfrm>
          <a:prstGeom prst="rect">
            <a:avLst/>
          </a:prstGeom>
          <a:noFill/>
        </p:spPr>
      </p:pic>
      <p:pic>
        <p:nvPicPr>
          <p:cNvPr id="2062" name="Picture 14" descr="Resultado de imagen para LOGOS DE maquinaria amarilla"/>
          <p:cNvPicPr>
            <a:picLocks noChangeAspect="1" noChangeArrowheads="1"/>
          </p:cNvPicPr>
          <p:nvPr/>
        </p:nvPicPr>
        <p:blipFill>
          <a:blip r:embed="rId7" cstate="print"/>
          <a:srcRect l="3444" r="30287"/>
          <a:stretch>
            <a:fillRect/>
          </a:stretch>
        </p:blipFill>
        <p:spPr bwMode="auto">
          <a:xfrm>
            <a:off x="343066" y="3897776"/>
            <a:ext cx="1961162" cy="805235"/>
          </a:xfrm>
          <a:prstGeom prst="rect">
            <a:avLst/>
          </a:prstGeom>
          <a:noFill/>
        </p:spPr>
      </p:pic>
      <p:pic>
        <p:nvPicPr>
          <p:cNvPr id="2064" name="Picture 16" descr="Resultado de imagen para LOGOS DE maquinaria amarilla"/>
          <p:cNvPicPr>
            <a:picLocks noChangeAspect="1" noChangeArrowheads="1"/>
          </p:cNvPicPr>
          <p:nvPr/>
        </p:nvPicPr>
        <p:blipFill>
          <a:blip r:embed="rId8" cstate="print"/>
          <a:srcRect l="7006" t="5180" r="6910" b="5600"/>
          <a:stretch>
            <a:fillRect/>
          </a:stretch>
        </p:blipFill>
        <p:spPr bwMode="auto">
          <a:xfrm>
            <a:off x="6598117" y="1927539"/>
            <a:ext cx="1792941" cy="619416"/>
          </a:xfrm>
          <a:prstGeom prst="rect">
            <a:avLst/>
          </a:prstGeom>
          <a:noFill/>
        </p:spPr>
      </p:pic>
      <p:pic>
        <p:nvPicPr>
          <p:cNvPr id="2066" name="Picture 18" descr="Logo"/>
          <p:cNvPicPr>
            <a:picLocks noChangeAspect="1" noChangeArrowheads="1"/>
          </p:cNvPicPr>
          <p:nvPr/>
        </p:nvPicPr>
        <p:blipFill>
          <a:blip r:embed="rId9" cstate="print"/>
          <a:srcRect l="3994" t="11730" r="4067" b="28496"/>
          <a:stretch>
            <a:fillRect/>
          </a:stretch>
        </p:blipFill>
        <p:spPr bwMode="auto">
          <a:xfrm>
            <a:off x="2505445" y="4061016"/>
            <a:ext cx="2340235" cy="488906"/>
          </a:xfrm>
          <a:prstGeom prst="rect">
            <a:avLst/>
          </a:prstGeom>
          <a:noFill/>
        </p:spPr>
      </p:pic>
      <p:sp>
        <p:nvSpPr>
          <p:cNvPr id="2068" name="AutoShape 20" descr="https://www.hidromek.com.tr/images/hmkl-logo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070" name="AutoShape 22" descr="https://www.hidromek.com.tr/images/hmkl-logo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072" name="AutoShape 24" descr="Resultado de imagen para logo hidrome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074" name="AutoShape 26" descr="Resultado de imagen para logo hidrome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076" name="AutoShape 28" descr="Resultado de imagen para logo hidrome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2078" name="Picture 30" descr="Resultado de imagen para logo hidromek"/>
          <p:cNvPicPr>
            <a:picLocks noChangeAspect="1" noChangeArrowheads="1"/>
          </p:cNvPicPr>
          <p:nvPr/>
        </p:nvPicPr>
        <p:blipFill>
          <a:blip r:embed="rId10" cstate="print"/>
          <a:srcRect l="3219" t="42040" r="1632" b="41812"/>
          <a:stretch>
            <a:fillRect/>
          </a:stretch>
        </p:blipFill>
        <p:spPr bwMode="auto">
          <a:xfrm>
            <a:off x="4915067" y="2816204"/>
            <a:ext cx="2704933" cy="306047"/>
          </a:xfrm>
          <a:prstGeom prst="rect">
            <a:avLst/>
          </a:prstGeom>
          <a:noFill/>
        </p:spPr>
      </p:pic>
      <p:pic>
        <p:nvPicPr>
          <p:cNvPr id="2082" name="Picture 34" descr="logo"/>
          <p:cNvPicPr>
            <a:picLocks noChangeAspect="1" noChangeArrowheads="1"/>
          </p:cNvPicPr>
          <p:nvPr/>
        </p:nvPicPr>
        <p:blipFill>
          <a:blip r:embed="rId11" cstate="print">
            <a:lum bright="-44000" contrast="-5000"/>
          </a:blip>
          <a:srcRect/>
          <a:stretch>
            <a:fillRect/>
          </a:stretch>
        </p:blipFill>
        <p:spPr bwMode="auto">
          <a:xfrm>
            <a:off x="4917892" y="3723421"/>
            <a:ext cx="2011901" cy="1105778"/>
          </a:xfrm>
          <a:prstGeom prst="rect">
            <a:avLst/>
          </a:prstGeom>
          <a:noFill/>
        </p:spPr>
      </p:pic>
      <p:pic>
        <p:nvPicPr>
          <p:cNvPr id="2084" name="Picture 36" descr="Resultado de imagen para logo casa toro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116987" y="3931071"/>
            <a:ext cx="1888901" cy="735396"/>
          </a:xfrm>
          <a:prstGeom prst="rect">
            <a:avLst/>
          </a:prstGeom>
          <a:noFill/>
        </p:spPr>
      </p:pic>
      <p:pic>
        <p:nvPicPr>
          <p:cNvPr id="50" name="Picture 18" descr="Logo"/>
          <p:cNvPicPr>
            <a:picLocks noChangeAspect="1" noChangeArrowheads="1"/>
          </p:cNvPicPr>
          <p:nvPr/>
        </p:nvPicPr>
        <p:blipFill>
          <a:blip r:embed="rId9" cstate="print"/>
          <a:srcRect l="3994" t="11730" r="4067" b="28496"/>
          <a:stretch>
            <a:fillRect/>
          </a:stretch>
        </p:blipFill>
        <p:spPr bwMode="auto">
          <a:xfrm>
            <a:off x="2512226" y="4061016"/>
            <a:ext cx="2340235" cy="488906"/>
          </a:xfrm>
          <a:prstGeom prst="rect">
            <a:avLst/>
          </a:prstGeom>
          <a:noFill/>
        </p:spPr>
      </p:pic>
      <p:pic>
        <p:nvPicPr>
          <p:cNvPr id="51" name="Picture 34" descr="logo"/>
          <p:cNvPicPr>
            <a:picLocks noChangeAspect="1" noChangeArrowheads="1"/>
          </p:cNvPicPr>
          <p:nvPr/>
        </p:nvPicPr>
        <p:blipFill>
          <a:blip r:embed="rId11" cstate="print">
            <a:lum bright="-44000" contrast="-5000"/>
          </a:blip>
          <a:srcRect/>
          <a:stretch>
            <a:fillRect/>
          </a:stretch>
        </p:blipFill>
        <p:spPr bwMode="auto">
          <a:xfrm>
            <a:off x="4915067" y="3750316"/>
            <a:ext cx="2011901" cy="1105778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68300" y="1145757"/>
            <a:ext cx="5630863" cy="286232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algn="just"/>
            <a:r>
              <a:rPr lang="es-ES" dirty="0" smtClean="0"/>
              <a:t>La </a:t>
            </a:r>
            <a:r>
              <a:rPr lang="es-ES" dirty="0" err="1" smtClean="0"/>
              <a:t>motoniveladora</a:t>
            </a:r>
            <a:r>
              <a:rPr lang="es-ES" dirty="0" smtClean="0"/>
              <a:t> es una máquina autopropulsada utilizada para mover tierra u otro material suelto. </a:t>
            </a:r>
          </a:p>
          <a:p>
            <a:pPr algn="just"/>
            <a:endParaRPr lang="es-CO" dirty="0" smtClean="0"/>
          </a:p>
          <a:p>
            <a:pPr algn="just"/>
            <a:r>
              <a:rPr lang="es-ES" dirty="0" smtClean="0"/>
              <a:t>Su función principal es nivelar, modelar o dar la pendiente necesaria al material en que trabaja. </a:t>
            </a:r>
          </a:p>
          <a:p>
            <a:pPr algn="just"/>
            <a:endParaRPr lang="es-CO" dirty="0" smtClean="0"/>
          </a:p>
          <a:p>
            <a:pPr algn="just"/>
            <a:r>
              <a:rPr lang="es-ES" dirty="0" smtClean="0"/>
              <a:t>La </a:t>
            </a:r>
            <a:r>
              <a:rPr lang="es-ES" dirty="0" err="1" smtClean="0"/>
              <a:t>motoniveladora</a:t>
            </a:r>
            <a:r>
              <a:rPr lang="es-ES" dirty="0" smtClean="0"/>
              <a:t> se considera una máquina de acabado superficial, sus funcionalidades están dadas por los diferentes movimientos de la hoja, como por la serie de accesorios que pueden acoplarse a ella.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40963" name="8 Rectángulo"/>
          <p:cNvSpPr>
            <a:spLocks noChangeArrowheads="1"/>
          </p:cNvSpPr>
          <p:nvPr/>
        </p:nvSpPr>
        <p:spPr bwMode="auto">
          <a:xfrm>
            <a:off x="368300" y="613445"/>
            <a:ext cx="2655535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lnSpc>
                <a:spcPct val="120000"/>
              </a:lnSpc>
            </a:pPr>
            <a:r>
              <a:rPr lang="es-CO" b="1" dirty="0" smtClean="0">
                <a:solidFill>
                  <a:schemeClr val="tx2"/>
                </a:solidFill>
                <a:latin typeface="Franklin Gothic Book" pitchFamily="34" charset="0"/>
                <a:hlinkClick r:id="rId2" action="ppaction://hlinkfile"/>
              </a:rPr>
              <a:t>1. </a:t>
            </a:r>
            <a:r>
              <a:rPr lang="es-ES" b="1" dirty="0" smtClean="0">
                <a:solidFill>
                  <a:schemeClr val="tx2"/>
                </a:solidFill>
                <a:latin typeface="Franklin Gothic Book" pitchFamily="34" charset="0"/>
                <a:hlinkClick r:id="rId2" action="ppaction://hlinkfile"/>
              </a:rPr>
              <a:t>MOTONIVELADOR</a:t>
            </a:r>
            <a:r>
              <a:rPr lang="es-ES" b="1" dirty="0" smtClean="0">
                <a:solidFill>
                  <a:schemeClr val="tx2"/>
                </a:solidFill>
                <a:latin typeface="Franklin Gothic Book" pitchFamily="34" charset="0"/>
                <a:hlinkClick r:id="rId3" action="ppaction://hlinkfile"/>
              </a:rPr>
              <a:t>A</a:t>
            </a:r>
            <a:endParaRPr lang="es-CO" b="1" dirty="0">
              <a:solidFill>
                <a:schemeClr val="tx2"/>
              </a:solidFill>
              <a:latin typeface="Franklin Gothic Book" pitchFamily="34" charset="0"/>
            </a:endParaRPr>
          </a:p>
        </p:txBody>
      </p:sp>
      <p:sp>
        <p:nvSpPr>
          <p:cNvPr id="40964" name="AutoShape 2" descr="Resultado de imagen para cadena para motosierr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CO">
              <a:latin typeface="Franklin Gothic Book" pitchFamily="34" charset="0"/>
            </a:endParaRPr>
          </a:p>
        </p:txBody>
      </p:sp>
      <p:sp>
        <p:nvSpPr>
          <p:cNvPr id="40965" name="AutoShape 4" descr="Resultado de imagen para cadena para motosierr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CO">
              <a:latin typeface="Franklin Gothic Book" pitchFamily="34" charset="0"/>
            </a:endParaRPr>
          </a:p>
        </p:txBody>
      </p:sp>
      <p:sp>
        <p:nvSpPr>
          <p:cNvPr id="12" name="3 Marcador de texto"/>
          <p:cNvSpPr>
            <a:spLocks noGrp="1"/>
          </p:cNvSpPr>
          <p:nvPr>
            <p:ph type="body" idx="28"/>
          </p:nvPr>
        </p:nvSpPr>
        <p:spPr>
          <a:xfrm>
            <a:off x="374650" y="192882"/>
            <a:ext cx="6240639" cy="339878"/>
          </a:xfrm>
          <a:solidFill>
            <a:schemeClr val="bg1">
              <a:alpha val="77000"/>
            </a:schemeClr>
          </a:solidFill>
        </p:spPr>
        <p:txBody>
          <a:bodyPr rtlCol="0">
            <a:noAutofit/>
          </a:bodyPr>
          <a:lstStyle/>
          <a:p>
            <a:pPr eaLnBrk="1" fontAlgn="auto" hangingPunct="1">
              <a:buFont typeface="Arial" charset="0"/>
              <a:buNone/>
              <a:defRPr/>
            </a:pPr>
            <a:r>
              <a:rPr lang="it-IT" sz="2400" b="1" dirty="0" smtClean="0">
                <a:solidFill>
                  <a:schemeClr val="bg2">
                    <a:lumMod val="75000"/>
                  </a:schemeClr>
                </a:solidFill>
                <a:latin typeface="+mj-lt"/>
              </a:rPr>
              <a:t>8.1. GOBERNACIÓN DEL HUILA.</a:t>
            </a:r>
          </a:p>
          <a:p>
            <a:pPr eaLnBrk="1" fontAlgn="auto" hangingPunct="1">
              <a:buFont typeface="Arial" charset="0"/>
              <a:buNone/>
              <a:defRPr/>
            </a:pPr>
            <a:endParaRPr lang="es-CO" sz="2400" b="1" dirty="0" smtClean="0"/>
          </a:p>
        </p:txBody>
      </p:sp>
      <p:sp>
        <p:nvSpPr>
          <p:cNvPr id="40967" name="AutoShape 2" descr="Resultado de imagen para CATETER INTRAVASCULAR"/>
          <p:cNvSpPr>
            <a:spLocks noChangeAspect="1" noChangeArrowheads="1"/>
          </p:cNvSpPr>
          <p:nvPr/>
        </p:nvSpPr>
        <p:spPr bwMode="auto">
          <a:xfrm>
            <a:off x="63500" y="-102394"/>
            <a:ext cx="304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CO">
              <a:latin typeface="Franklin Gothic Book" pitchFamily="34" charset="0"/>
            </a:endParaRPr>
          </a:p>
        </p:txBody>
      </p:sp>
      <p:pic>
        <p:nvPicPr>
          <p:cNvPr id="14" name="91 Imagen" descr="BMC LOGO.bmp"/>
          <p:cNvPicPr>
            <a:picLocks noChangeAspect="1"/>
          </p:cNvPicPr>
          <p:nvPr/>
        </p:nvPicPr>
        <p:blipFill>
          <a:blip r:embed="rId4" cstate="print"/>
          <a:srcRect r="-211"/>
          <a:stretch>
            <a:fillRect/>
          </a:stretch>
        </p:blipFill>
        <p:spPr bwMode="auto">
          <a:xfrm>
            <a:off x="7494588" y="116682"/>
            <a:ext cx="1511300" cy="465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 descr="Resultado de imagen para motoniveladoras de 100 hp"/>
          <p:cNvPicPr>
            <a:picLocks noChangeAspect="1" noChangeArrowheads="1"/>
          </p:cNvPicPr>
          <p:nvPr/>
        </p:nvPicPr>
        <p:blipFill>
          <a:blip r:embed="rId5" cstate="print"/>
          <a:srcRect l="2459" r="2095"/>
          <a:stretch>
            <a:fillRect/>
          </a:stretch>
        </p:blipFill>
        <p:spPr bwMode="auto">
          <a:xfrm>
            <a:off x="6264053" y="1558136"/>
            <a:ext cx="2741835" cy="2027749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AutoShape 2" descr="Resultado de imagen para cadena para motosierr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CO">
              <a:latin typeface="Franklin Gothic Book" pitchFamily="34" charset="0"/>
            </a:endParaRPr>
          </a:p>
        </p:txBody>
      </p:sp>
      <p:sp>
        <p:nvSpPr>
          <p:cNvPr id="40965" name="AutoShape 4" descr="Resultado de imagen para cadena para motosierr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CO">
              <a:latin typeface="Franklin Gothic Book" pitchFamily="34" charset="0"/>
            </a:endParaRPr>
          </a:p>
        </p:txBody>
      </p:sp>
      <p:sp>
        <p:nvSpPr>
          <p:cNvPr id="12" name="3 Marcador de texto"/>
          <p:cNvSpPr>
            <a:spLocks noGrp="1"/>
          </p:cNvSpPr>
          <p:nvPr>
            <p:ph type="body" idx="28"/>
          </p:nvPr>
        </p:nvSpPr>
        <p:spPr>
          <a:xfrm>
            <a:off x="368300" y="405961"/>
            <a:ext cx="6701548" cy="563475"/>
          </a:xfrm>
          <a:solidFill>
            <a:schemeClr val="bg1">
              <a:alpha val="77000"/>
            </a:schemeClr>
          </a:solidFill>
        </p:spPr>
        <p:txBody>
          <a:bodyPr rtlCol="0">
            <a:noAutofit/>
          </a:bodyPr>
          <a:lstStyle/>
          <a:p>
            <a:pPr eaLnBrk="1" fontAlgn="auto" hangingPunct="1">
              <a:buFont typeface="Arial" charset="0"/>
              <a:buNone/>
              <a:defRPr/>
            </a:pPr>
            <a:r>
              <a:rPr lang="it-IT" sz="2400" b="1" dirty="0" smtClean="0">
                <a:solidFill>
                  <a:schemeClr val="bg2">
                    <a:lumMod val="75000"/>
                  </a:schemeClr>
                </a:solidFill>
                <a:latin typeface="+mj-lt"/>
              </a:rPr>
              <a:t>8.2  ELIMINACION PUBLICACION FICHA TECNICA DE PRODUCTO</a:t>
            </a:r>
            <a:endParaRPr lang="es-CO" sz="2400" b="1" dirty="0" smtClean="0"/>
          </a:p>
        </p:txBody>
      </p:sp>
      <p:sp>
        <p:nvSpPr>
          <p:cNvPr id="40967" name="AutoShape 2" descr="Resultado de imagen para CATETER INTRAVASCULAR"/>
          <p:cNvSpPr>
            <a:spLocks noChangeAspect="1" noChangeArrowheads="1"/>
          </p:cNvSpPr>
          <p:nvPr/>
        </p:nvSpPr>
        <p:spPr bwMode="auto">
          <a:xfrm>
            <a:off x="63500" y="-102394"/>
            <a:ext cx="304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CO">
              <a:latin typeface="Franklin Gothic Book" pitchFamily="34" charset="0"/>
            </a:endParaRPr>
          </a:p>
        </p:txBody>
      </p:sp>
      <p:pic>
        <p:nvPicPr>
          <p:cNvPr id="14" name="91 Imagen" descr="BMC LOGO.bmp"/>
          <p:cNvPicPr>
            <a:picLocks noChangeAspect="1"/>
          </p:cNvPicPr>
          <p:nvPr/>
        </p:nvPicPr>
        <p:blipFill>
          <a:blip r:embed="rId2" cstate="print"/>
          <a:srcRect r="-211"/>
          <a:stretch>
            <a:fillRect/>
          </a:stretch>
        </p:blipFill>
        <p:spPr bwMode="auto">
          <a:xfrm>
            <a:off x="7069848" y="83543"/>
            <a:ext cx="1998795" cy="796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2 Marcador de contenido"/>
          <p:cNvSpPr txBox="1">
            <a:spLocks/>
          </p:cNvSpPr>
          <p:nvPr/>
        </p:nvSpPr>
        <p:spPr>
          <a:xfrm>
            <a:off x="155575" y="879786"/>
            <a:ext cx="8913068" cy="3889435"/>
          </a:xfrm>
          <a:prstGeom prst="rect">
            <a:avLst/>
          </a:prstGeom>
        </p:spPr>
        <p:txBody>
          <a:bodyPr/>
          <a:lstStyle/>
          <a:p>
            <a:pPr marL="342900" indent="-342900" algn="just" eaLnBrk="0" hangingPunct="0">
              <a:defRPr/>
            </a:pPr>
            <a:r>
              <a:rPr lang="es-CO" sz="1600" dirty="0" smtClean="0">
                <a:latin typeface="Calibri" pitchFamily="34" charset="0"/>
                <a:cs typeface="Calibri" pitchFamily="34" charset="0"/>
              </a:rPr>
              <a:t>	</a:t>
            </a:r>
          </a:p>
          <a:p>
            <a:pPr algn="just"/>
            <a:r>
              <a:rPr lang="es-CO" i="1" dirty="0" smtClean="0"/>
              <a:t>Con fecha 16 de noviembre la Superintendencia Financiera imparte instrucción a la BMC para  que  se elimine  “en forma inmediata” la publicación en la página web de la FTP </a:t>
            </a:r>
            <a:r>
              <a:rPr lang="es-CO" b="1" dirty="0" smtClean="0"/>
              <a:t>“</a:t>
            </a:r>
            <a:r>
              <a:rPr lang="es-CO" i="1" dirty="0" smtClean="0"/>
              <a:t>Reducción, Remoción, Captura Y Emisiones Evitadas De Gases De Efecto Invernadero”, teniendo en cuenta que  se encuentra en proceso de aprobación de la Superintendencia el Mercado de Carbono.</a:t>
            </a:r>
            <a:endParaRPr lang="es-CO" dirty="0" smtClean="0"/>
          </a:p>
          <a:p>
            <a:pPr algn="just"/>
            <a:endParaRPr lang="es-CO" i="1" dirty="0" smtClean="0"/>
          </a:p>
          <a:p>
            <a:pPr algn="just"/>
            <a:r>
              <a:rPr lang="es-CO" i="1" dirty="0" smtClean="0"/>
              <a:t>Con fecha 17 de noviembre se retira de la página de internet la FTP </a:t>
            </a:r>
            <a:endParaRPr lang="es-CO" dirty="0" smtClean="0"/>
          </a:p>
          <a:p>
            <a:pPr algn="just"/>
            <a:endParaRPr lang="es-CO" b="1" dirty="0" smtClean="0"/>
          </a:p>
          <a:p>
            <a:pPr algn="just"/>
            <a:r>
              <a:rPr lang="es-CO" b="1" dirty="0" smtClean="0"/>
              <a:t>De conformidad con el concepto de la Dirección Jurídica, la inscripción del producto no ha sido cancelada, por lo que una vez se apruebe en la Superintendencia el </a:t>
            </a:r>
            <a:r>
              <a:rPr lang="es-CO" b="1" dirty="0" err="1" smtClean="0"/>
              <a:t>comodity</a:t>
            </a:r>
            <a:r>
              <a:rPr lang="es-CO" b="1" dirty="0" smtClean="0"/>
              <a:t> el Mercado de Carbono se someterá al Comité de Estándares la actualización de la FTP, si hay lugar a ello.</a:t>
            </a:r>
            <a:endParaRPr lang="es-CO" dirty="0" smtClean="0"/>
          </a:p>
          <a:p>
            <a:pPr indent="-342900" eaLnBrk="0" hangingPunct="0">
              <a:defRPr/>
            </a:pPr>
            <a:endParaRPr lang="es-CO" sz="1600" dirty="0" smtClean="0">
              <a:cs typeface="Calibri" pitchFamily="34" charset="0"/>
            </a:endParaRPr>
          </a:p>
          <a:p>
            <a:pPr algn="just">
              <a:spcBef>
                <a:spcPts val="600"/>
              </a:spcBef>
              <a:spcAft>
                <a:spcPts val="1200"/>
              </a:spcAft>
              <a:defRPr/>
            </a:pPr>
            <a:endParaRPr lang="es-CO" dirty="0" smtClean="0">
              <a:latin typeface="Calibri" pitchFamily="34" charset="0"/>
              <a:cs typeface="Calibri" pitchFamily="34" charset="0"/>
            </a:endParaRPr>
          </a:p>
          <a:p>
            <a:pPr algn="just">
              <a:spcBef>
                <a:spcPts val="600"/>
              </a:spcBef>
              <a:spcAft>
                <a:spcPts val="1200"/>
              </a:spcAft>
              <a:defRPr/>
            </a:pPr>
            <a:endParaRPr lang="es-CO" dirty="0" smtClean="0">
              <a:latin typeface="Calibri" pitchFamily="34" charset="0"/>
              <a:cs typeface="Calibri" pitchFamily="34" charset="0"/>
            </a:endParaRPr>
          </a:p>
          <a:p>
            <a:pPr marL="0" marR="0" lvl="0" indent="0" algn="just" defTabSz="91399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s-CO" sz="1800" b="0" i="0" u="none" strike="noStrike" kern="1200" cap="none" spc="0" normalizeH="0" baseline="0" noProof="0" dirty="0" smtClean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399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s-CO" sz="2400" b="0" i="0" u="none" strike="noStrike" kern="1200" cap="none" spc="0" normalizeH="0" baseline="0" noProof="0" dirty="0" smtClean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399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s-CO" sz="24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89115" y="1441220"/>
            <a:ext cx="7765774" cy="1689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28497" tIns="228497" rIns="228497" bIns="228497" rtlCol="0" anchor="ctr">
            <a:noAutofit/>
          </a:bodyPr>
          <a:lstStyle/>
          <a:p>
            <a:pPr algn="ctr"/>
            <a:endParaRPr lang="es-ES_tradnl" sz="14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pic>
        <p:nvPicPr>
          <p:cNvPr id="4" name="91 Imagen" descr="BMC LOGO.bmp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t="9660" r="-211"/>
          <a:stretch>
            <a:fillRect/>
          </a:stretch>
        </p:blipFill>
        <p:spPr bwMode="auto">
          <a:xfrm>
            <a:off x="3113236" y="1835143"/>
            <a:ext cx="2607597" cy="802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6 Rectángulo"/>
          <p:cNvSpPr/>
          <p:nvPr/>
        </p:nvSpPr>
        <p:spPr>
          <a:xfrm>
            <a:off x="700395" y="3450694"/>
            <a:ext cx="6572296" cy="9685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0" lvl="1">
              <a:lnSpc>
                <a:spcPct val="95000"/>
              </a:lnSpc>
              <a:spcAft>
                <a:spcPts val="200"/>
              </a:spcAft>
              <a:buFont typeface="Arial" panose="020B0604020202020204" pitchFamily="34" charset="0"/>
              <a:buChar char="​"/>
            </a:pPr>
            <a:r>
              <a:rPr lang="es-ES" sz="1500" dirty="0">
                <a:solidFill>
                  <a:srgbClr val="57D7FC"/>
                </a:solidFill>
              </a:rPr>
              <a:t>Calle 113 No. 7-21 Torre A, Piso 15, Bogotá </a:t>
            </a:r>
          </a:p>
          <a:p>
            <a:pPr marL="0" lvl="1">
              <a:lnSpc>
                <a:spcPct val="95000"/>
              </a:lnSpc>
              <a:spcAft>
                <a:spcPts val="200"/>
              </a:spcAft>
              <a:buFont typeface="Arial" panose="020B0604020202020204" pitchFamily="34" charset="0"/>
              <a:buChar char="​"/>
            </a:pPr>
            <a:r>
              <a:rPr lang="es-ES" sz="1500" dirty="0">
                <a:solidFill>
                  <a:srgbClr val="57D7FC"/>
                </a:solidFill>
              </a:rPr>
              <a:t>PBX:  (57 1) 629 25 29 Línea de atención al cliente: 018000 11 30 43</a:t>
            </a:r>
          </a:p>
          <a:p>
            <a:pPr marL="0" lvl="1">
              <a:lnSpc>
                <a:spcPct val="95000"/>
              </a:lnSpc>
              <a:spcAft>
                <a:spcPts val="200"/>
              </a:spcAft>
              <a:buFont typeface="Arial" panose="020B0604020202020204" pitchFamily="34" charset="0"/>
              <a:buChar char="​"/>
            </a:pPr>
            <a:r>
              <a:rPr lang="es-ES" sz="1500" dirty="0" err="1">
                <a:solidFill>
                  <a:srgbClr val="57D7FC"/>
                </a:solidFill>
              </a:rPr>
              <a:t>www.bolsamercantil.com.co</a:t>
            </a:r>
            <a:r>
              <a:rPr lang="es-ES" sz="1500" dirty="0">
                <a:solidFill>
                  <a:srgbClr val="57D7FC"/>
                </a:solidFill>
              </a:rPr>
              <a:t>   servicioalcliente@bolsamercantil.com.co</a:t>
            </a:r>
          </a:p>
          <a:p>
            <a:pPr marL="0" lvl="1">
              <a:lnSpc>
                <a:spcPct val="95000"/>
              </a:lnSpc>
              <a:spcAft>
                <a:spcPts val="200"/>
              </a:spcAft>
              <a:buFont typeface="Arial" panose="020B0604020202020204" pitchFamily="34" charset="0"/>
              <a:buChar char="​"/>
            </a:pPr>
            <a:r>
              <a:rPr lang="es-ES" sz="1500" dirty="0">
                <a:solidFill>
                  <a:srgbClr val="57D7FC"/>
                </a:solidFill>
              </a:rPr>
              <a:t>Twitter: @</a:t>
            </a:r>
            <a:r>
              <a:rPr lang="es-ES" sz="1500" dirty="0" err="1">
                <a:solidFill>
                  <a:srgbClr val="57D7FC"/>
                </a:solidFill>
              </a:rPr>
              <a:t>bolsamercantil</a:t>
            </a:r>
            <a:endParaRPr lang="es-ES" sz="1500" dirty="0">
              <a:solidFill>
                <a:srgbClr val="57D7FC"/>
              </a:solidFill>
            </a:endParaRPr>
          </a:p>
          <a:p>
            <a:pPr marL="0" lvl="1">
              <a:lnSpc>
                <a:spcPct val="95000"/>
              </a:lnSpc>
              <a:spcAft>
                <a:spcPts val="200"/>
              </a:spcAft>
              <a:buFont typeface="Arial" panose="020B0604020202020204" pitchFamily="34" charset="0"/>
              <a:buChar char="​"/>
            </a:pPr>
            <a:r>
              <a:rPr lang="es-ES" sz="1500" dirty="0">
                <a:solidFill>
                  <a:srgbClr val="57D7FC"/>
                </a:solidFill>
              </a:rPr>
              <a:t>Facebook: Bolsa Mercantil BMC </a:t>
            </a:r>
            <a:endParaRPr lang="es-CO" sz="1500" dirty="0">
              <a:solidFill>
                <a:srgbClr val="57D7FC"/>
              </a:solidFill>
            </a:endParaRPr>
          </a:p>
        </p:txBody>
      </p:sp>
      <p:sp>
        <p:nvSpPr>
          <p:cNvPr id="7" name="7 Rectángulo"/>
          <p:cNvSpPr/>
          <p:nvPr/>
        </p:nvSpPr>
        <p:spPr>
          <a:xfrm>
            <a:off x="414643" y="4807697"/>
            <a:ext cx="5072098" cy="569346"/>
          </a:xfrm>
          <a:prstGeom prst="rect">
            <a:avLst/>
          </a:prstGeom>
        </p:spPr>
        <p:txBody>
          <a:bodyPr wrap="square" lIns="91399" tIns="45700" rIns="91399" bIns="4570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1000" kern="0" dirty="0">
                <a:solidFill>
                  <a:srgbClr val="57D7FC"/>
                </a:solidFill>
                <a:latin typeface="Calibri" pitchFamily="34" charset="0"/>
                <a:cs typeface="Arial" pitchFamily="34" charset="0"/>
              </a:rPr>
              <a:t>Todos los derechos de las fotografías y  de la presentación son reservados de la BMC</a:t>
            </a:r>
            <a:r>
              <a:rPr lang="es-ES" sz="1100" kern="0" dirty="0">
                <a:solidFill>
                  <a:srgbClr val="57D7FC"/>
                </a:solidFill>
                <a:latin typeface="Calibri" pitchFamily="34" charset="0"/>
                <a:cs typeface="Arial" pitchFamily="34" charset="0"/>
              </a:rPr>
              <a:t>.</a:t>
            </a:r>
            <a:endParaRPr lang="es-CO" sz="1600" dirty="0">
              <a:solidFill>
                <a:srgbClr val="57D7FC"/>
              </a:solidFill>
            </a:endParaRPr>
          </a:p>
          <a:p>
            <a:r>
              <a:rPr lang="es-ES" sz="2000" kern="0" dirty="0">
                <a:solidFill>
                  <a:srgbClr val="57D7FC"/>
                </a:solidFill>
                <a:latin typeface="Calibri" pitchFamily="34" charset="0"/>
                <a:cs typeface="Arial" pitchFamily="34" charset="0"/>
              </a:rPr>
              <a:t>  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01121" y="4814119"/>
            <a:ext cx="642942" cy="152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9209320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>
        <p:wipe dir="r"/>
      </p:transition>
    </mc:Choice>
    <mc:Fallback>
      <p:transition spd="slow"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4"/>
          <p:cNvSpPr>
            <a:spLocks noGrp="1"/>
          </p:cNvSpPr>
          <p:nvPr>
            <p:ph type="title"/>
          </p:nvPr>
        </p:nvSpPr>
        <p:spPr>
          <a:xfrm>
            <a:off x="685800" y="1378876"/>
            <a:ext cx="7772400" cy="1669256"/>
          </a:xfrm>
        </p:spPr>
        <p:txBody>
          <a:bodyPr/>
          <a:lstStyle/>
          <a:p>
            <a:pPr eaLnBrk="1" hangingPunct="1"/>
            <a:r>
              <a:rPr lang="es-CO" sz="5100" dirty="0" smtClean="0"/>
              <a:t>4. Seguimiento a tareas.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91 Imagen" descr="BMC LOGO.bmp"/>
          <p:cNvPicPr>
            <a:picLocks noChangeAspect="1"/>
          </p:cNvPicPr>
          <p:nvPr/>
        </p:nvPicPr>
        <p:blipFill>
          <a:blip r:embed="rId2" cstate="print"/>
          <a:srcRect r="-211"/>
          <a:stretch>
            <a:fillRect/>
          </a:stretch>
        </p:blipFill>
        <p:spPr bwMode="auto">
          <a:xfrm>
            <a:off x="7494588" y="116682"/>
            <a:ext cx="1511300" cy="465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uadroTexto"/>
          <p:cNvSpPr txBox="1"/>
          <p:nvPr/>
        </p:nvSpPr>
        <p:spPr>
          <a:xfrm>
            <a:off x="685800" y="323684"/>
            <a:ext cx="5314950" cy="469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CO" sz="2800" b="1" dirty="0" smtClean="0">
                <a:solidFill>
                  <a:srgbClr val="002060"/>
                </a:solidFill>
              </a:rPr>
              <a:t>4. Seguimiento a tareas.</a:t>
            </a:r>
            <a:endParaRPr lang="es-CO" sz="2800" b="1" dirty="0">
              <a:solidFill>
                <a:srgbClr val="002060"/>
              </a:solidFill>
            </a:endParaRPr>
          </a:p>
        </p:txBody>
      </p:sp>
      <p:graphicFrame>
        <p:nvGraphicFramePr>
          <p:cNvPr id="6" name="5 Diagrama"/>
          <p:cNvGraphicFramePr/>
          <p:nvPr/>
        </p:nvGraphicFramePr>
        <p:xfrm>
          <a:off x="571500" y="1228725"/>
          <a:ext cx="7886700" cy="3070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>
        <p:wipe dir="r"/>
      </p:transition>
    </mc:Choice>
    <mc:Fallback>
      <p:transition spd="slow"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4"/>
          <p:cNvSpPr>
            <a:spLocks noGrp="1"/>
          </p:cNvSpPr>
          <p:nvPr>
            <p:ph type="title"/>
          </p:nvPr>
        </p:nvSpPr>
        <p:spPr>
          <a:xfrm>
            <a:off x="685800" y="1397926"/>
            <a:ext cx="7772400" cy="1669256"/>
          </a:xfrm>
        </p:spPr>
        <p:txBody>
          <a:bodyPr/>
          <a:lstStyle/>
          <a:p>
            <a:pPr eaLnBrk="1" hangingPunct="1"/>
            <a:r>
              <a:rPr lang="es-CO" sz="5100" dirty="0" smtClean="0"/>
              <a:t>5. Solicitudes de Inscripción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19088" y="3478314"/>
            <a:ext cx="8824912" cy="1244204"/>
          </a:xfrm>
        </p:spPr>
        <p:txBody>
          <a:bodyPr rtlCol="0"/>
          <a:lstStyle/>
          <a:p>
            <a:pPr eaLnBrk="1" fontAlgn="auto" hangingPunct="1">
              <a:buFont typeface="Wingdings" pitchFamily="2" charset="2"/>
              <a:buChar char="Ø"/>
              <a:defRPr/>
            </a:pPr>
            <a:r>
              <a:rPr lang="es-CO" dirty="0" smtClean="0">
                <a:solidFill>
                  <a:schemeClr val="bg1"/>
                </a:solidFill>
              </a:rPr>
              <a:t> Armada de Cartagena (5)</a:t>
            </a:r>
          </a:p>
          <a:p>
            <a:pPr eaLnBrk="1" fontAlgn="auto" hangingPunct="1">
              <a:buFont typeface="Arial" panose="020B0604020202020204" pitchFamily="34" charset="0"/>
              <a:buNone/>
              <a:defRPr/>
            </a:pPr>
            <a:endParaRPr lang="es-CO" b="1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0500" y="212526"/>
            <a:ext cx="8229600" cy="317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952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2800" b="1" dirty="0">
                <a:solidFill>
                  <a:srgbClr val="044990"/>
                </a:solidFill>
                <a:latin typeface="+mj-lt"/>
                <a:cs typeface="+mn-cs"/>
              </a:rPr>
              <a:t>Solicitudes de inscripción</a:t>
            </a:r>
          </a:p>
          <a:p>
            <a:pPr marL="952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2400" b="1" dirty="0" smtClean="0">
                <a:solidFill>
                  <a:srgbClr val="3A8386"/>
                </a:solidFill>
                <a:latin typeface="Calibri" pitchFamily="34" charset="0"/>
                <a:cs typeface="+mn-cs"/>
              </a:rPr>
              <a:t> </a:t>
            </a:r>
            <a:endParaRPr lang="it-IT" sz="2400" b="1" dirty="0">
              <a:solidFill>
                <a:schemeClr val="bg2">
                  <a:lumMod val="75000"/>
                </a:schemeClr>
              </a:solidFill>
              <a:latin typeface="Calibri" pitchFamily="34" charset="0"/>
              <a:cs typeface="+mn-cs"/>
            </a:endParaRPr>
          </a:p>
          <a:p>
            <a:pPr>
              <a:lnSpc>
                <a:spcPct val="85000"/>
              </a:lnSpc>
              <a:defRPr/>
            </a:pPr>
            <a:r>
              <a:rPr lang="es-CO" sz="2400" b="1" dirty="0" smtClean="0">
                <a:solidFill>
                  <a:schemeClr val="bg2">
                    <a:lumMod val="75000"/>
                  </a:schemeClr>
                </a:solidFill>
                <a:latin typeface="+mj-lt"/>
              </a:rPr>
              <a:t>5</a:t>
            </a:r>
            <a:r>
              <a:rPr lang="es-CO" sz="2400" b="1" dirty="0" smtClean="0">
                <a:solidFill>
                  <a:schemeClr val="bg2">
                    <a:lumMod val="75000"/>
                  </a:schemeClr>
                </a:solidFill>
                <a:latin typeface="+mj-lt"/>
                <a:cs typeface="+mn-cs"/>
              </a:rPr>
              <a:t>.1</a:t>
            </a:r>
            <a:r>
              <a:rPr lang="es-CO" sz="2400" b="1" dirty="0">
                <a:solidFill>
                  <a:srgbClr val="C8904D"/>
                </a:solidFill>
                <a:latin typeface="+mj-lt"/>
                <a:cs typeface="+mn-cs"/>
              </a:rPr>
              <a:t>. </a:t>
            </a:r>
            <a:r>
              <a:rPr lang="es-CO" sz="2400" b="1" dirty="0" smtClean="0">
                <a:solidFill>
                  <a:srgbClr val="C8904D"/>
                </a:solidFill>
                <a:latin typeface="+mj-lt"/>
                <a:cs typeface="+mn-cs"/>
              </a:rPr>
              <a:t>ARMADA DE CARTAGENA.</a:t>
            </a:r>
          </a:p>
          <a:p>
            <a:pPr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s-CO" sz="2400" b="1" dirty="0" smtClean="0">
              <a:solidFill>
                <a:srgbClr val="C8904D"/>
              </a:solidFill>
              <a:latin typeface="+mj-lt"/>
              <a:cs typeface="+mn-cs"/>
            </a:endParaRPr>
          </a:p>
          <a:p>
            <a:pPr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s-CO" sz="2400" b="1" dirty="0">
              <a:solidFill>
                <a:srgbClr val="C8904D"/>
              </a:solidFill>
              <a:latin typeface="+mj-lt"/>
              <a:cs typeface="+mn-cs"/>
            </a:endParaRPr>
          </a:p>
        </p:txBody>
      </p:sp>
      <p:sp>
        <p:nvSpPr>
          <p:cNvPr id="33795" name="3 CuadroTexto"/>
          <p:cNvSpPr txBox="1">
            <a:spLocks noChangeArrowheads="1"/>
          </p:cNvSpPr>
          <p:nvPr/>
        </p:nvSpPr>
        <p:spPr bwMode="auto">
          <a:xfrm>
            <a:off x="190500" y="1162251"/>
            <a:ext cx="8501063" cy="5293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lvl="1"/>
            <a:endParaRPr lang="es-CO" sz="1600" dirty="0">
              <a:latin typeface="Franklin Gothic Book" pitchFamily="34" charset="0"/>
            </a:endParaRPr>
          </a:p>
          <a:p>
            <a:pPr algn="just">
              <a:buFont typeface="Wingdings" pitchFamily="2" charset="2"/>
              <a:buChar char="ü"/>
            </a:pPr>
            <a:r>
              <a:rPr lang="es-ES" sz="1600" b="1" dirty="0">
                <a:latin typeface="Franklin Gothic Book" pitchFamily="34" charset="0"/>
                <a:cs typeface="Calibri" pitchFamily="34" charset="0"/>
              </a:rPr>
              <a:t> </a:t>
            </a:r>
            <a:r>
              <a:rPr lang="es-ES" sz="1700" b="1" dirty="0">
                <a:latin typeface="Franklin Gothic Book" pitchFamily="34" charset="0"/>
                <a:cs typeface="Calibri" pitchFamily="34" charset="0"/>
              </a:rPr>
              <a:t>Objeto de inscripción: </a:t>
            </a:r>
            <a:r>
              <a:rPr lang="es-ES" sz="1700" dirty="0" smtClean="0">
                <a:latin typeface="Franklin Gothic Book" pitchFamily="34" charset="0"/>
                <a:cs typeface="Calibri" pitchFamily="34" charset="0"/>
              </a:rPr>
              <a:t>Contar con el registro en el SIBOL de los productos  sopladora, </a:t>
            </a:r>
            <a:r>
              <a:rPr lang="es-ES" sz="1700" dirty="0" err="1" smtClean="0">
                <a:latin typeface="Franklin Gothic Book" pitchFamily="34" charset="0"/>
                <a:cs typeface="Calibri" pitchFamily="34" charset="0"/>
              </a:rPr>
              <a:t>ruteadora</a:t>
            </a:r>
            <a:r>
              <a:rPr lang="es-ES" sz="1700" dirty="0" smtClean="0">
                <a:latin typeface="Franklin Gothic Book" pitchFamily="34" charset="0"/>
                <a:cs typeface="Calibri" pitchFamily="34" charset="0"/>
              </a:rPr>
              <a:t>, </a:t>
            </a:r>
            <a:r>
              <a:rPr lang="es-ES" sz="1700" dirty="0" err="1" smtClean="0">
                <a:latin typeface="Franklin Gothic Book" pitchFamily="34" charset="0"/>
                <a:cs typeface="Calibri" pitchFamily="34" charset="0"/>
              </a:rPr>
              <a:t>cortasetos</a:t>
            </a:r>
            <a:r>
              <a:rPr lang="es-ES" sz="1700" dirty="0" smtClean="0">
                <a:latin typeface="Franklin Gothic Book" pitchFamily="34" charset="0"/>
                <a:cs typeface="Calibri" pitchFamily="34" charset="0"/>
              </a:rPr>
              <a:t>, prensa hidráulica y </a:t>
            </a:r>
            <a:r>
              <a:rPr lang="es-ES" sz="1700" dirty="0" err="1" smtClean="0">
                <a:latin typeface="Franklin Gothic Book" pitchFamily="34" charset="0"/>
                <a:cs typeface="Calibri" pitchFamily="34" charset="0"/>
              </a:rPr>
              <a:t>desmontallantas</a:t>
            </a:r>
            <a:r>
              <a:rPr lang="es-ES" sz="1700" dirty="0" smtClean="0">
                <a:latin typeface="Franklin Gothic Book" pitchFamily="34" charset="0"/>
                <a:cs typeface="Calibri" pitchFamily="34" charset="0"/>
              </a:rPr>
              <a:t> con el fin de que los mismos puedan ser negociadas en los mercados administrados por la Bolsa</a:t>
            </a:r>
            <a:r>
              <a:rPr lang="es-CO" sz="1600" dirty="0" smtClean="0">
                <a:cs typeface="Calibri" pitchFamily="34" charset="0"/>
              </a:rPr>
              <a:t>. </a:t>
            </a:r>
            <a:endParaRPr lang="es-CO" sz="1600" dirty="0"/>
          </a:p>
          <a:p>
            <a:pPr algn="just"/>
            <a:endParaRPr lang="es-ES" sz="1700" dirty="0">
              <a:solidFill>
                <a:srgbClr val="FF0000"/>
              </a:solidFill>
              <a:latin typeface="Franklin Gothic Book" pitchFamily="34" charset="0"/>
              <a:cs typeface="Calibri" pitchFamily="34" charset="0"/>
            </a:endParaRPr>
          </a:p>
          <a:p>
            <a:pPr algn="just">
              <a:buFont typeface="Wingdings" pitchFamily="2" charset="2"/>
              <a:buChar char="ü"/>
            </a:pPr>
            <a:r>
              <a:rPr lang="es-ES" sz="1700" b="1" dirty="0" smtClean="0">
                <a:latin typeface="Franklin Gothic Book" pitchFamily="34" charset="0"/>
                <a:cs typeface="Calibri" pitchFamily="34" charset="0"/>
              </a:rPr>
              <a:t> Importancia </a:t>
            </a:r>
            <a:r>
              <a:rPr lang="es-ES" sz="1700" b="1" dirty="0">
                <a:latin typeface="Franklin Gothic Book" pitchFamily="34" charset="0"/>
                <a:cs typeface="Calibri" pitchFamily="34" charset="0"/>
              </a:rPr>
              <a:t>de la Negociación: </a:t>
            </a:r>
          </a:p>
          <a:p>
            <a:pPr algn="just">
              <a:buFont typeface="Wingdings" pitchFamily="2" charset="2"/>
              <a:buChar char="ü"/>
            </a:pPr>
            <a:endParaRPr lang="es-ES" sz="1700" dirty="0">
              <a:solidFill>
                <a:srgbClr val="FF0000"/>
              </a:solidFill>
              <a:latin typeface="Franklin Gothic Book" pitchFamily="34" charset="0"/>
              <a:cs typeface="Calibri" pitchFamily="34" charset="0"/>
            </a:endParaRPr>
          </a:p>
          <a:p>
            <a:pPr algn="just">
              <a:buFont typeface="Wingdings" pitchFamily="2" charset="2"/>
              <a:buChar char="ü"/>
            </a:pPr>
            <a:endParaRPr lang="es-ES" sz="1700" dirty="0">
              <a:solidFill>
                <a:srgbClr val="FF0000"/>
              </a:solidFill>
              <a:latin typeface="Franklin Gothic Book" pitchFamily="34" charset="0"/>
              <a:cs typeface="Calibri" pitchFamily="34" charset="0"/>
            </a:endParaRPr>
          </a:p>
          <a:p>
            <a:pPr algn="just">
              <a:buFont typeface="Wingdings" pitchFamily="2" charset="2"/>
              <a:buChar char="ü"/>
            </a:pPr>
            <a:endParaRPr lang="es-ES" sz="1700" dirty="0">
              <a:solidFill>
                <a:srgbClr val="FF0000"/>
              </a:solidFill>
              <a:latin typeface="Franklin Gothic Book" pitchFamily="34" charset="0"/>
              <a:cs typeface="Calibri" pitchFamily="34" charset="0"/>
            </a:endParaRPr>
          </a:p>
          <a:p>
            <a:pPr algn="just">
              <a:buFont typeface="Wingdings" pitchFamily="2" charset="2"/>
              <a:buChar char="ü"/>
            </a:pPr>
            <a:endParaRPr lang="es-ES" sz="1700" dirty="0">
              <a:solidFill>
                <a:srgbClr val="FF0000"/>
              </a:solidFill>
              <a:latin typeface="Franklin Gothic Book" pitchFamily="34" charset="0"/>
              <a:cs typeface="Calibri" pitchFamily="34" charset="0"/>
            </a:endParaRPr>
          </a:p>
          <a:p>
            <a:pPr algn="just">
              <a:buFont typeface="Wingdings" pitchFamily="2" charset="2"/>
              <a:buChar char="ü"/>
            </a:pPr>
            <a:endParaRPr lang="es-ES" sz="1700" dirty="0">
              <a:solidFill>
                <a:srgbClr val="FF0000"/>
              </a:solidFill>
              <a:latin typeface="Franklin Gothic Book" pitchFamily="34" charset="0"/>
              <a:cs typeface="Calibri" pitchFamily="34" charset="0"/>
            </a:endParaRPr>
          </a:p>
          <a:p>
            <a:pPr algn="just"/>
            <a:endParaRPr lang="es-ES" sz="1700" dirty="0">
              <a:latin typeface="Franklin Gothic Book" pitchFamily="34" charset="0"/>
              <a:cs typeface="Calibri" pitchFamily="34" charset="0"/>
            </a:endParaRPr>
          </a:p>
          <a:p>
            <a:pPr algn="just"/>
            <a:endParaRPr lang="es-ES" sz="1700" dirty="0">
              <a:latin typeface="Franklin Gothic Book" pitchFamily="34" charset="0"/>
              <a:cs typeface="Calibri" pitchFamily="34" charset="0"/>
            </a:endParaRPr>
          </a:p>
          <a:p>
            <a:pPr algn="just">
              <a:buFont typeface="Wingdings" pitchFamily="2" charset="2"/>
              <a:buChar char="ü"/>
            </a:pPr>
            <a:endParaRPr lang="es-ES" sz="1700" b="1" dirty="0">
              <a:latin typeface="Franklin Gothic Book" pitchFamily="34" charset="0"/>
              <a:cs typeface="Calibri" pitchFamily="34" charset="0"/>
            </a:endParaRPr>
          </a:p>
          <a:p>
            <a:pPr algn="just">
              <a:buFont typeface="Wingdings" pitchFamily="2" charset="2"/>
              <a:buChar char="ü"/>
            </a:pPr>
            <a:endParaRPr lang="es-ES" sz="1700" b="1" dirty="0">
              <a:latin typeface="Franklin Gothic Book" pitchFamily="34" charset="0"/>
              <a:cs typeface="Calibri" pitchFamily="34" charset="0"/>
            </a:endParaRPr>
          </a:p>
          <a:p>
            <a:pPr algn="just">
              <a:buFont typeface="Wingdings" pitchFamily="2" charset="2"/>
              <a:buChar char="ü"/>
            </a:pPr>
            <a:endParaRPr lang="es-ES" sz="1700" b="1" dirty="0">
              <a:latin typeface="Franklin Gothic Book" pitchFamily="34" charset="0"/>
              <a:cs typeface="Calibri" pitchFamily="34" charset="0"/>
            </a:endParaRPr>
          </a:p>
          <a:p>
            <a:pPr algn="just"/>
            <a:endParaRPr lang="es-ES" sz="1700" b="1" dirty="0">
              <a:latin typeface="Franklin Gothic Book" pitchFamily="34" charset="0"/>
              <a:cs typeface="Calibri" pitchFamily="34" charset="0"/>
            </a:endParaRPr>
          </a:p>
          <a:p>
            <a:pPr algn="just"/>
            <a:endParaRPr lang="es-ES" sz="1700" dirty="0">
              <a:latin typeface="Franklin Gothic Book" pitchFamily="34" charset="0"/>
              <a:cs typeface="Calibri" pitchFamily="34" charset="0"/>
            </a:endParaRPr>
          </a:p>
          <a:p>
            <a:pPr algn="just"/>
            <a:endParaRPr lang="es-ES" sz="1700" dirty="0">
              <a:latin typeface="Franklin Gothic Book" pitchFamily="34" charset="0"/>
              <a:cs typeface="Calibri" pitchFamily="34" charset="0"/>
            </a:endParaRPr>
          </a:p>
          <a:p>
            <a:pPr algn="just"/>
            <a:endParaRPr lang="es-CO" sz="1700" dirty="0">
              <a:latin typeface="Franklin Gothic Book" pitchFamily="34" charset="0"/>
              <a:cs typeface="Calibri" pitchFamily="34" charset="0"/>
            </a:endParaRPr>
          </a:p>
        </p:txBody>
      </p:sp>
      <p:graphicFrame>
        <p:nvGraphicFramePr>
          <p:cNvPr id="11" name="10 Tabla"/>
          <p:cNvGraphicFramePr>
            <a:graphicFrameLocks noGrp="1"/>
          </p:cNvGraphicFramePr>
          <p:nvPr/>
        </p:nvGraphicFramePr>
        <p:xfrm>
          <a:off x="417513" y="2900297"/>
          <a:ext cx="7119712" cy="1491616"/>
        </p:xfrm>
        <a:graphic>
          <a:graphicData uri="http://schemas.openxmlformats.org/drawingml/2006/table">
            <a:tbl>
              <a:tblPr/>
              <a:tblGrid>
                <a:gridCol w="3689929"/>
                <a:gridCol w="3429783"/>
              </a:tblGrid>
              <a:tr h="190024">
                <a:tc>
                  <a:txBody>
                    <a:bodyPr/>
                    <a:lstStyle/>
                    <a:p>
                      <a:pPr algn="ctr" rtl="0" fontAlgn="t"/>
                      <a:r>
                        <a:rPr lang="es-CO" sz="1200" b="1" i="0" u="none" strike="noStrike" dirty="0" smtClean="0">
                          <a:solidFill>
                            <a:srgbClr val="000000"/>
                          </a:solidFill>
                          <a:latin typeface="Franklin Gothic Book"/>
                        </a:rPr>
                        <a:t>Estadística SECOP </a:t>
                      </a:r>
                      <a:endParaRPr lang="es-CO" sz="1200" b="1" i="0" u="none" strike="noStrike" dirty="0">
                        <a:solidFill>
                          <a:srgbClr val="000000"/>
                        </a:solidFill>
                        <a:latin typeface="Franklin Gothic Book"/>
                      </a:endParaRPr>
                    </a:p>
                  </a:txBody>
                  <a:tcPr marL="9525" marR="9525" marT="7144" marB="0">
                    <a:lnL w="12700" cap="flat" cmpd="sng" algn="ctr">
                      <a:solidFill>
                        <a:srgbClr val="897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97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7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DEC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t"/>
                      <a:r>
                        <a:rPr lang="es-CO" sz="1200" b="1" i="0" u="none" strike="noStrike" dirty="0">
                          <a:solidFill>
                            <a:srgbClr val="000000"/>
                          </a:solidFill>
                          <a:latin typeface="Franklin Gothic Book"/>
                        </a:rPr>
                        <a:t>Dirección </a:t>
                      </a:r>
                      <a:r>
                        <a:rPr lang="es-CO" sz="1200" b="1" i="0" u="none" strike="noStrike" dirty="0" smtClean="0">
                          <a:solidFill>
                            <a:srgbClr val="000000"/>
                          </a:solidFill>
                          <a:latin typeface="Franklin Gothic Book"/>
                        </a:rPr>
                        <a:t>Unidad Negocios</a:t>
                      </a:r>
                      <a:r>
                        <a:rPr lang="es-CO" sz="1200" b="1" i="0" u="none" strike="noStrike" baseline="0" dirty="0" smtClean="0">
                          <a:solidFill>
                            <a:srgbClr val="000000"/>
                          </a:solidFill>
                          <a:latin typeface="Franklin Gothic Book"/>
                        </a:rPr>
                        <a:t> Públicos</a:t>
                      </a:r>
                      <a:endParaRPr lang="es-CO" sz="1200" b="1" i="0" u="none" strike="noStrike" dirty="0">
                        <a:solidFill>
                          <a:srgbClr val="000000"/>
                        </a:solidFill>
                        <a:latin typeface="Franklin Gothic Book"/>
                      </a:endParaRPr>
                    </a:p>
                  </a:txBody>
                  <a:tcPr marL="9525" marR="9525" marT="7144" marB="0">
                    <a:lnL w="12700" cap="flat" cmpd="sng" algn="ctr">
                      <a:solidFill>
                        <a:srgbClr val="897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97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7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7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</a:tr>
              <a:tr h="190024">
                <a:tc>
                  <a:txBody>
                    <a:bodyPr/>
                    <a:lstStyle/>
                    <a:p>
                      <a:pPr algn="ctr" rtl="0" fontAlgn="t"/>
                      <a:r>
                        <a:rPr lang="es-CO" sz="1200" b="1" i="0" u="none" strike="noStrike" dirty="0" smtClean="0">
                          <a:solidFill>
                            <a:srgbClr val="000000"/>
                          </a:solidFill>
                          <a:latin typeface="Franklin Gothic Book"/>
                        </a:rPr>
                        <a:t>(1° enero 2016 - 30 noviembre 2017)  </a:t>
                      </a:r>
                      <a:endParaRPr lang="es-CO" sz="1200" b="1" i="0" u="none" strike="noStrike" dirty="0">
                        <a:solidFill>
                          <a:srgbClr val="000000"/>
                        </a:solidFill>
                        <a:latin typeface="Franklin Gothic Book"/>
                      </a:endParaRPr>
                    </a:p>
                  </a:txBody>
                  <a:tcPr marL="9525" marR="9525" marT="7144" marB="0">
                    <a:lnL w="12700" cap="flat" cmpd="sng" algn="ctr">
                      <a:solidFill>
                        <a:srgbClr val="897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97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897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</a:tr>
              <a:tr h="555784">
                <a:tc>
                  <a:txBody>
                    <a:bodyPr/>
                    <a:lstStyle/>
                    <a:p>
                      <a:pPr marL="0" marR="0" indent="0" algn="ctr" defTabSz="91399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Modalidad: SUBASTA </a:t>
                      </a:r>
                      <a:br>
                        <a:rPr lang="es-CO" sz="12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</a:br>
                      <a:r>
                        <a:rPr lang="es-CO" sz="12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Herramientas y Maquinaria General</a:t>
                      </a:r>
                      <a:r>
                        <a:rPr lang="es-CO" sz="12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endParaRPr lang="es-CO" sz="1200" b="0" i="0" u="none" strike="noStrike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algn="ctr" rtl="0" fontAlgn="t"/>
                      <a:endParaRPr lang="es-CO" sz="1200" b="0" i="0" u="none" strike="noStrike" dirty="0">
                        <a:solidFill>
                          <a:srgbClr val="000000"/>
                        </a:solidFill>
                        <a:latin typeface="Franklin Gothic Book"/>
                      </a:endParaRPr>
                    </a:p>
                  </a:txBody>
                  <a:tcPr marL="9525" marR="9525" marT="7144" marB="0">
                    <a:lnL w="12700" cap="flat" cmpd="sng" algn="ctr">
                      <a:solidFill>
                        <a:srgbClr val="897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97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7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7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latin typeface="Franklin Gothic Book"/>
                        </a:rPr>
                        <a:t>Negociación proyectada  </a:t>
                      </a:r>
                    </a:p>
                  </a:txBody>
                  <a:tcPr marL="9525" marR="9525" marT="7144" marB="0">
                    <a:lnL w="12700" cap="flat" cmpd="sng" algn="ctr">
                      <a:solidFill>
                        <a:srgbClr val="897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97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7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7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D7D1"/>
                    </a:solidFill>
                  </a:tcPr>
                </a:tc>
              </a:tr>
              <a:tr h="555784">
                <a:tc>
                  <a:txBody>
                    <a:bodyPr/>
                    <a:lstStyle/>
                    <a:p>
                      <a:pPr algn="ctr" rtl="0" fontAlgn="t"/>
                      <a:r>
                        <a:rPr lang="es-CO" sz="1200" b="0" i="0" u="none" strike="noStrike" dirty="0" smtClean="0">
                          <a:solidFill>
                            <a:srgbClr val="000000"/>
                          </a:solidFill>
                          <a:latin typeface="Franklin Gothic Book"/>
                        </a:rPr>
                        <a:t>$21.570.000.000</a:t>
                      </a:r>
                    </a:p>
                  </a:txBody>
                  <a:tcPr marL="9525" marR="9525" marT="7144" marB="0">
                    <a:lnL w="12700" cap="flat" cmpd="sng" algn="ctr">
                      <a:solidFill>
                        <a:srgbClr val="897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97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7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7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b="0" i="0" u="none" strike="noStrike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Los productos</a:t>
                      </a:r>
                      <a:r>
                        <a:rPr lang="es-CO" sz="1200" b="0" i="0" u="none" strike="noStrike" kern="1200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hacen parte de una negociación por </a:t>
                      </a:r>
                      <a:r>
                        <a:rPr lang="es-CO" sz="1200" b="0" i="0" u="none" strike="noStrike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$2.000.000.000</a:t>
                      </a:r>
                      <a:r>
                        <a:rPr lang="es-CO" sz="1200" b="0" i="0" u="none" strike="noStrike" kern="1200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CO" sz="1200" b="0" i="0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(Dos mil millones de pesos</a:t>
                      </a:r>
                      <a:r>
                        <a:rPr lang="es-CO" sz="1200" b="0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  <a:endParaRPr lang="es-CO" sz="1200" b="0" i="0" u="none" strike="noStrike" dirty="0">
                        <a:solidFill>
                          <a:srgbClr val="FF0000"/>
                        </a:solidFill>
                        <a:latin typeface="Franklin Gothic Book"/>
                      </a:endParaRPr>
                    </a:p>
                  </a:txBody>
                  <a:tcPr marL="9525" marR="9525" marT="7144" marB="0">
                    <a:lnL w="12700" cap="flat" cmpd="sng" algn="ctr">
                      <a:solidFill>
                        <a:srgbClr val="897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97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7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7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A"/>
                    </a:solidFill>
                  </a:tcPr>
                </a:tc>
              </a:tr>
            </a:tbl>
          </a:graphicData>
        </a:graphic>
      </p:graphicFrame>
      <p:pic>
        <p:nvPicPr>
          <p:cNvPr id="5" name="91 Imagen" descr="BMC LOGO.bmp"/>
          <p:cNvPicPr>
            <a:picLocks noChangeAspect="1"/>
          </p:cNvPicPr>
          <p:nvPr/>
        </p:nvPicPr>
        <p:blipFill>
          <a:blip r:embed="rId2" cstate="print"/>
          <a:srcRect r="-211"/>
          <a:stretch>
            <a:fillRect/>
          </a:stretch>
        </p:blipFill>
        <p:spPr bwMode="auto">
          <a:xfrm>
            <a:off x="7494588" y="116682"/>
            <a:ext cx="1511300" cy="465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0500" y="53578"/>
            <a:ext cx="8229600" cy="556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952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2800" dirty="0">
                <a:solidFill>
                  <a:srgbClr val="044990"/>
                </a:solidFill>
                <a:latin typeface="+mj-lt"/>
                <a:cs typeface="+mn-cs"/>
              </a:rPr>
              <a:t>Solicitudes de inscripción</a:t>
            </a:r>
          </a:p>
          <a:p>
            <a:pPr marL="95250" fontAlgn="auto">
              <a:spcBef>
                <a:spcPts val="0"/>
              </a:spcBef>
              <a:spcAft>
                <a:spcPts val="0"/>
              </a:spcAft>
              <a:defRPr/>
            </a:pPr>
            <a:endParaRPr lang="it-IT" sz="2400" b="1" dirty="0">
              <a:solidFill>
                <a:schemeClr val="bg2">
                  <a:lumMod val="75000"/>
                </a:schemeClr>
              </a:solidFill>
              <a:latin typeface="Calibri" pitchFamily="34" charset="0"/>
              <a:cs typeface="+mn-cs"/>
            </a:endParaRPr>
          </a:p>
          <a:p>
            <a:pPr marL="952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2400" b="1" dirty="0" smtClean="0">
                <a:solidFill>
                  <a:schemeClr val="bg2">
                    <a:lumMod val="75000"/>
                  </a:schemeClr>
                </a:solidFill>
                <a:latin typeface="+mj-lt"/>
                <a:cs typeface="Arial" charset="0"/>
              </a:rPr>
              <a:t>5.1. ARMADA CARTAGENA.</a:t>
            </a:r>
            <a:endParaRPr lang="it-IT" sz="2400" b="1" dirty="0">
              <a:solidFill>
                <a:schemeClr val="bg2">
                  <a:lumMod val="75000"/>
                </a:schemeClr>
              </a:solidFill>
              <a:latin typeface="+mj-lt"/>
              <a:cs typeface="Arial" charset="0"/>
            </a:endParaRPr>
          </a:p>
          <a:p>
            <a:pPr marL="95250" fontAlgn="auto">
              <a:spcBef>
                <a:spcPts val="0"/>
              </a:spcBef>
              <a:spcAft>
                <a:spcPts val="0"/>
              </a:spcAft>
              <a:defRPr/>
            </a:pPr>
            <a:endParaRPr lang="it-IT" sz="2400" b="1" dirty="0">
              <a:solidFill>
                <a:schemeClr val="bg2">
                  <a:lumMod val="7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37891" name="3 CuadroTexto"/>
          <p:cNvSpPr txBox="1">
            <a:spLocks noChangeArrowheads="1"/>
          </p:cNvSpPr>
          <p:nvPr/>
        </p:nvSpPr>
        <p:spPr bwMode="auto">
          <a:xfrm>
            <a:off x="259910" y="920219"/>
            <a:ext cx="8502650" cy="1692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lvl="1"/>
            <a:endParaRPr lang="es-CO" sz="1600" dirty="0">
              <a:latin typeface="Franklin Gothic Book" pitchFamily="34" charset="0"/>
            </a:endParaRPr>
          </a:p>
          <a:p>
            <a:pPr algn="just">
              <a:buFont typeface="Wingdings" pitchFamily="2" charset="2"/>
              <a:buChar char="ü"/>
            </a:pPr>
            <a:endParaRPr lang="es-ES" sz="1700" b="1" dirty="0" smtClean="0">
              <a:latin typeface="Franklin Gothic Book" pitchFamily="34" charset="0"/>
              <a:cs typeface="Calibri" pitchFamily="34" charset="0"/>
            </a:endParaRPr>
          </a:p>
          <a:p>
            <a:pPr algn="just">
              <a:buFont typeface="Wingdings" pitchFamily="2" charset="2"/>
              <a:buChar char="ü"/>
            </a:pPr>
            <a:r>
              <a:rPr lang="es-ES" sz="2000" b="1" u="sng" dirty="0" smtClean="0">
                <a:latin typeface="Franklin Gothic Book" pitchFamily="34" charset="0"/>
                <a:cs typeface="Calibri" pitchFamily="34" charset="0"/>
              </a:rPr>
              <a:t>Pluralidad </a:t>
            </a:r>
            <a:r>
              <a:rPr lang="es-ES" sz="2000" b="1" u="sng" dirty="0">
                <a:latin typeface="Franklin Gothic Book" pitchFamily="34" charset="0"/>
                <a:cs typeface="Calibri" pitchFamily="34" charset="0"/>
              </a:rPr>
              <a:t>de oferentes. Fabricantes </a:t>
            </a:r>
          </a:p>
          <a:p>
            <a:pPr algn="just"/>
            <a:endParaRPr lang="es-ES" sz="1700" dirty="0">
              <a:latin typeface="Franklin Gothic Book" pitchFamily="34" charset="0"/>
              <a:cs typeface="Calibri" pitchFamily="34" charset="0"/>
            </a:endParaRPr>
          </a:p>
          <a:p>
            <a:pPr algn="just"/>
            <a:endParaRPr lang="es-ES" sz="1700" dirty="0">
              <a:latin typeface="Franklin Gothic Book" pitchFamily="34" charset="0"/>
              <a:cs typeface="Calibri" pitchFamily="34" charset="0"/>
            </a:endParaRPr>
          </a:p>
          <a:p>
            <a:pPr algn="just"/>
            <a:endParaRPr lang="es-CO" sz="1700" dirty="0">
              <a:latin typeface="Franklin Gothic Book" pitchFamily="34" charset="0"/>
              <a:cs typeface="Calibri" pitchFamily="34" charset="0"/>
            </a:endParaRPr>
          </a:p>
        </p:txBody>
      </p:sp>
      <p:sp>
        <p:nvSpPr>
          <p:cNvPr id="37892" name="Rectangle 13"/>
          <p:cNvSpPr>
            <a:spLocks noChangeArrowheads="1"/>
          </p:cNvSpPr>
          <p:nvPr/>
        </p:nvSpPr>
        <p:spPr bwMode="auto">
          <a:xfrm>
            <a:off x="0" y="-1321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s-CO"/>
          </a:p>
        </p:txBody>
      </p:sp>
      <p:sp>
        <p:nvSpPr>
          <p:cNvPr id="37893" name="Rectangle 14"/>
          <p:cNvSpPr>
            <a:spLocks noChangeArrowheads="1"/>
          </p:cNvSpPr>
          <p:nvPr/>
        </p:nvSpPr>
        <p:spPr bwMode="auto">
          <a:xfrm>
            <a:off x="0" y="769308"/>
            <a:ext cx="50206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s-CO" sz="1100">
                <a:latin typeface="Franklin Gothic Book" pitchFamily="34" charset="0"/>
                <a:ea typeface="Calibri" pitchFamily="34" charset="0"/>
                <a:cs typeface="Times New Roman" pitchFamily="18" charset="0"/>
              </a:rPr>
              <a:t>         </a:t>
            </a:r>
            <a:endParaRPr lang="es-CO">
              <a:latin typeface="Franklin Gothic Book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37894" name="Rectangle 15"/>
          <p:cNvSpPr>
            <a:spLocks noChangeArrowheads="1"/>
          </p:cNvSpPr>
          <p:nvPr/>
        </p:nvSpPr>
        <p:spPr bwMode="auto">
          <a:xfrm>
            <a:off x="0" y="1362239"/>
            <a:ext cx="64312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s-CO" sz="1100">
                <a:latin typeface="Franklin Gothic Book" pitchFamily="34" charset="0"/>
                <a:ea typeface="Calibri" pitchFamily="34" charset="0"/>
                <a:cs typeface="Times New Roman" pitchFamily="18" charset="0"/>
              </a:rPr>
              <a:t>             </a:t>
            </a:r>
            <a:endParaRPr lang="es-CO">
              <a:latin typeface="Franklin Gothic Book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37895" name="Rectangle 17"/>
          <p:cNvSpPr>
            <a:spLocks noChangeArrowheads="1"/>
          </p:cNvSpPr>
          <p:nvPr/>
        </p:nvSpPr>
        <p:spPr bwMode="auto">
          <a:xfrm>
            <a:off x="0" y="2762414"/>
            <a:ext cx="43152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s-CO" sz="1100">
                <a:latin typeface="Franklin Gothic Book" pitchFamily="34" charset="0"/>
                <a:ea typeface="Calibri" pitchFamily="34" charset="0"/>
                <a:cs typeface="Times New Roman" pitchFamily="18" charset="0"/>
              </a:rPr>
              <a:t>       </a:t>
            </a:r>
            <a:endParaRPr lang="es-CO">
              <a:latin typeface="Franklin Gothic Book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37896" name="Rectangle 18"/>
          <p:cNvSpPr>
            <a:spLocks noChangeArrowheads="1"/>
          </p:cNvSpPr>
          <p:nvPr/>
        </p:nvSpPr>
        <p:spPr bwMode="auto">
          <a:xfrm>
            <a:off x="0" y="3183895"/>
            <a:ext cx="36099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s-CO" sz="1100">
                <a:latin typeface="Franklin Gothic Book" pitchFamily="34" charset="0"/>
                <a:ea typeface="Calibri" pitchFamily="34" charset="0"/>
                <a:cs typeface="Times New Roman" pitchFamily="18" charset="0"/>
              </a:rPr>
              <a:t>     </a:t>
            </a:r>
            <a:endParaRPr lang="es-CO">
              <a:latin typeface="Franklin Gothic Book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37897" name="Rectangle 22"/>
          <p:cNvSpPr>
            <a:spLocks noChangeArrowheads="1"/>
          </p:cNvSpPr>
          <p:nvPr/>
        </p:nvSpPr>
        <p:spPr bwMode="auto">
          <a:xfrm>
            <a:off x="0" y="-1321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s-CO"/>
          </a:p>
        </p:txBody>
      </p:sp>
      <p:sp>
        <p:nvSpPr>
          <p:cNvPr id="37898" name="Rectangle 23"/>
          <p:cNvSpPr>
            <a:spLocks noChangeArrowheads="1"/>
          </p:cNvSpPr>
          <p:nvPr/>
        </p:nvSpPr>
        <p:spPr bwMode="auto">
          <a:xfrm>
            <a:off x="0" y="402209"/>
            <a:ext cx="2512226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s-CO" sz="1100">
                <a:latin typeface="Franklin Gothic Book" pitchFamily="34" charset="0"/>
                <a:ea typeface="Calibri" pitchFamily="34" charset="0"/>
                <a:cs typeface="Times New Roman" pitchFamily="18" charset="0"/>
              </a:rPr>
              <a:t>                                                                  </a:t>
            </a:r>
            <a:endParaRPr lang="es-CO" sz="700">
              <a:latin typeface="Franklin Gothic Book" pitchFamily="34" charset="0"/>
              <a:ea typeface="Calibri" pitchFamily="34" charset="0"/>
              <a:cs typeface="Times New Roman" pitchFamily="18" charset="0"/>
            </a:endParaRPr>
          </a:p>
          <a:p>
            <a:pPr eaLnBrk="0" hangingPunct="0"/>
            <a:endParaRPr lang="es-CO">
              <a:latin typeface="Franklin Gothic Book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37899" name="Rectangle 24"/>
          <p:cNvSpPr>
            <a:spLocks noChangeArrowheads="1"/>
          </p:cNvSpPr>
          <p:nvPr/>
        </p:nvSpPr>
        <p:spPr bwMode="auto">
          <a:xfrm>
            <a:off x="0" y="1100629"/>
            <a:ext cx="2371162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s-CO" sz="1100">
                <a:latin typeface="Franklin Gothic Book" pitchFamily="34" charset="0"/>
                <a:ea typeface="Calibri" pitchFamily="34" charset="0"/>
                <a:cs typeface="Times New Roman" pitchFamily="18" charset="0"/>
              </a:rPr>
              <a:t>                                                              </a:t>
            </a:r>
            <a:endParaRPr lang="es-CO">
              <a:latin typeface="Franklin Gothic Book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37900" name="Rectangle 30"/>
          <p:cNvSpPr>
            <a:spLocks noChangeArrowheads="1"/>
          </p:cNvSpPr>
          <p:nvPr/>
        </p:nvSpPr>
        <p:spPr bwMode="auto">
          <a:xfrm>
            <a:off x="0" y="-1321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s-CO"/>
          </a:p>
        </p:txBody>
      </p:sp>
      <p:sp>
        <p:nvSpPr>
          <p:cNvPr id="37901" name="Rectangle 40"/>
          <p:cNvSpPr>
            <a:spLocks noChangeArrowheads="1"/>
          </p:cNvSpPr>
          <p:nvPr/>
        </p:nvSpPr>
        <p:spPr bwMode="auto">
          <a:xfrm>
            <a:off x="0" y="-1321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s-CO"/>
          </a:p>
        </p:txBody>
      </p:sp>
      <p:sp>
        <p:nvSpPr>
          <p:cNvPr id="37902" name="Rectangle 41"/>
          <p:cNvSpPr>
            <a:spLocks noChangeArrowheads="1"/>
          </p:cNvSpPr>
          <p:nvPr/>
        </p:nvSpPr>
        <p:spPr bwMode="auto">
          <a:xfrm>
            <a:off x="0" y="669295"/>
            <a:ext cx="43152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s-CO" sz="1100">
                <a:latin typeface="Franklin Gothic Book" pitchFamily="34" charset="0"/>
                <a:ea typeface="Calibri" pitchFamily="34" charset="0"/>
                <a:cs typeface="Times New Roman" pitchFamily="18" charset="0"/>
              </a:rPr>
              <a:t>       </a:t>
            </a:r>
            <a:endParaRPr lang="es-CO">
              <a:latin typeface="Franklin Gothic Book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37903" name="Rectangle 42"/>
          <p:cNvSpPr>
            <a:spLocks noChangeArrowheads="1"/>
          </p:cNvSpPr>
          <p:nvPr/>
        </p:nvSpPr>
        <p:spPr bwMode="auto">
          <a:xfrm>
            <a:off x="0" y="1329809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s-CO"/>
          </a:p>
        </p:txBody>
      </p:sp>
      <p:sp>
        <p:nvSpPr>
          <p:cNvPr id="37904" name="Rectangle 43"/>
          <p:cNvSpPr>
            <a:spLocks noChangeArrowheads="1"/>
          </p:cNvSpPr>
          <p:nvPr/>
        </p:nvSpPr>
        <p:spPr bwMode="auto">
          <a:xfrm>
            <a:off x="0" y="2305214"/>
            <a:ext cx="572593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s-CO" sz="1100">
                <a:latin typeface="Franklin Gothic Book" pitchFamily="34" charset="0"/>
                <a:ea typeface="Calibri" pitchFamily="34" charset="0"/>
                <a:cs typeface="Times New Roman" pitchFamily="18" charset="0"/>
              </a:rPr>
              <a:t>           </a:t>
            </a:r>
            <a:endParaRPr lang="es-CO">
              <a:latin typeface="Franklin Gothic Book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37905" name="Rectangle 44"/>
          <p:cNvSpPr>
            <a:spLocks noChangeArrowheads="1"/>
          </p:cNvSpPr>
          <p:nvPr/>
        </p:nvSpPr>
        <p:spPr bwMode="auto">
          <a:xfrm>
            <a:off x="0" y="2733839"/>
            <a:ext cx="960519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s-CO" sz="1100">
                <a:latin typeface="Franklin Gothic Book" pitchFamily="34" charset="0"/>
                <a:ea typeface="Calibri" pitchFamily="34" charset="0"/>
                <a:cs typeface="Times New Roman" pitchFamily="18" charset="0"/>
              </a:rPr>
              <a:t>                      </a:t>
            </a:r>
            <a:endParaRPr lang="es-CO">
              <a:latin typeface="Franklin Gothic Book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37906" name="45 Rectángulo"/>
          <p:cNvSpPr>
            <a:spLocks noChangeArrowheads="1"/>
          </p:cNvSpPr>
          <p:nvPr/>
        </p:nvSpPr>
        <p:spPr bwMode="auto">
          <a:xfrm>
            <a:off x="43217" y="3183895"/>
            <a:ext cx="465589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s-ES" sz="2000" b="1" u="sng" dirty="0">
                <a:latin typeface="Franklin Gothic Book" pitchFamily="34" charset="0"/>
                <a:cs typeface="Calibri" pitchFamily="34" charset="0"/>
              </a:rPr>
              <a:t>Pluralidad de oferentes. Distribuidores</a:t>
            </a:r>
            <a:r>
              <a:rPr lang="es-ES" b="1" dirty="0">
                <a:latin typeface="Franklin Gothic Book" pitchFamily="34" charset="0"/>
                <a:cs typeface="Calibri" pitchFamily="34" charset="0"/>
              </a:rPr>
              <a:t>. </a:t>
            </a:r>
          </a:p>
        </p:txBody>
      </p:sp>
      <p:pic>
        <p:nvPicPr>
          <p:cNvPr id="31" name="91 Imagen" descr="BMC LOGO.bmp"/>
          <p:cNvPicPr>
            <a:picLocks noChangeAspect="1"/>
          </p:cNvPicPr>
          <p:nvPr/>
        </p:nvPicPr>
        <p:blipFill>
          <a:blip r:embed="rId2" cstate="print"/>
          <a:srcRect r="-211"/>
          <a:stretch>
            <a:fillRect/>
          </a:stretch>
        </p:blipFill>
        <p:spPr bwMode="auto">
          <a:xfrm>
            <a:off x="7494588" y="116682"/>
            <a:ext cx="1511300" cy="465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31 Imagen" descr="Resultado de imagen para MAKITA"/>
          <p:cNvPicPr/>
          <p:nvPr/>
        </p:nvPicPr>
        <p:blipFill>
          <a:blip r:embed="rId3" cstate="print"/>
          <a:srcRect l="2381" t="25564" r="2381" b="5263"/>
          <a:stretch>
            <a:fillRect/>
          </a:stretch>
        </p:blipFill>
        <p:spPr bwMode="auto">
          <a:xfrm>
            <a:off x="502061" y="1946629"/>
            <a:ext cx="178904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32 Imagen" descr="Resultado de imagen para STIHL"/>
          <p:cNvPicPr/>
          <p:nvPr/>
        </p:nvPicPr>
        <p:blipFill>
          <a:blip r:embed="rId4" cstate="print"/>
          <a:srcRect l="2547" t="7102" r="2716" b="14134"/>
          <a:stretch>
            <a:fillRect/>
          </a:stretch>
        </p:blipFill>
        <p:spPr bwMode="auto">
          <a:xfrm>
            <a:off x="360996" y="2590770"/>
            <a:ext cx="2010166" cy="404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33 Imagen" descr="Resultado de imagen para HUSQVARNA"/>
          <p:cNvPicPr/>
          <p:nvPr/>
        </p:nvPicPr>
        <p:blipFill>
          <a:blip r:embed="rId5" cstate="print"/>
          <a:srcRect t="24658" b="28082"/>
          <a:stretch>
            <a:fillRect/>
          </a:stretch>
        </p:blipFill>
        <p:spPr bwMode="auto">
          <a:xfrm>
            <a:off x="2512226" y="1961419"/>
            <a:ext cx="1943100" cy="388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34 Imagen" descr="Resultado de imagen para RYOBI"/>
          <p:cNvPicPr/>
          <p:nvPr/>
        </p:nvPicPr>
        <p:blipFill>
          <a:blip r:embed="rId6" cstate="print"/>
          <a:srcRect t="32889" b="32444"/>
          <a:stretch>
            <a:fillRect/>
          </a:stretch>
        </p:blipFill>
        <p:spPr bwMode="auto">
          <a:xfrm>
            <a:off x="2615030" y="2635595"/>
            <a:ext cx="1681163" cy="420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35 Imagen" descr="Resultado de imagen para black and decker"/>
          <p:cNvPicPr/>
          <p:nvPr/>
        </p:nvPicPr>
        <p:blipFill>
          <a:blip r:embed="rId7" cstate="print"/>
          <a:srcRect t="17000" b="18000"/>
          <a:stretch>
            <a:fillRect/>
          </a:stretch>
        </p:blipFill>
        <p:spPr bwMode="auto">
          <a:xfrm>
            <a:off x="4572000" y="1768194"/>
            <a:ext cx="1466850" cy="63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36 Imagen" descr="Resultado de imagen para DEWALT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72001" y="2590770"/>
            <a:ext cx="1466850" cy="465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37 Imagen" descr="Resultado de imagen para bosch"/>
          <p:cNvPicPr/>
          <p:nvPr/>
        </p:nvPicPr>
        <p:blipFill>
          <a:blip r:embed="rId9" cstate="print"/>
          <a:srcRect l="4752" t="37351" r="4956" b="39389"/>
          <a:stretch>
            <a:fillRect/>
          </a:stretch>
        </p:blipFill>
        <p:spPr bwMode="auto">
          <a:xfrm>
            <a:off x="6197974" y="1701415"/>
            <a:ext cx="1628214" cy="520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38 Imagen" descr="Resultado de imagen para bauker"/>
          <p:cNvPicPr/>
          <p:nvPr/>
        </p:nvPicPr>
        <p:blipFill>
          <a:blip r:embed="rId10" cstate="print"/>
          <a:srcRect l="13889" t="38519" r="14167" b="38148"/>
          <a:stretch>
            <a:fillRect/>
          </a:stretch>
        </p:blipFill>
        <p:spPr bwMode="auto">
          <a:xfrm>
            <a:off x="6261100" y="2571750"/>
            <a:ext cx="2309159" cy="47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39 Imagen" descr="Resultado de imagen para homecenter"/>
          <p:cNvPicPr/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31527" y="3708569"/>
            <a:ext cx="2446143" cy="85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40 Imagen" descr="Resultado de imagen para EASY"/>
          <p:cNvPicPr/>
          <p:nvPr/>
        </p:nvPicPr>
        <p:blipFill>
          <a:blip r:embed="rId12" cstate="print"/>
          <a:srcRect l="5000" t="5417" r="6667" b="6667"/>
          <a:stretch>
            <a:fillRect/>
          </a:stretch>
        </p:blipFill>
        <p:spPr bwMode="auto">
          <a:xfrm>
            <a:off x="3038832" y="3553227"/>
            <a:ext cx="1193443" cy="1153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41 Imagen" descr="Resultado de imagen para ferricentro bogota catalogo"/>
          <p:cNvPicPr/>
          <p:nvPr/>
        </p:nvPicPr>
        <p:blipFill>
          <a:blip r:embed="rId13" cstate="print"/>
          <a:srcRect t="25808" b="23254"/>
          <a:stretch>
            <a:fillRect/>
          </a:stretch>
        </p:blipFill>
        <p:spPr bwMode="auto">
          <a:xfrm>
            <a:off x="6819432" y="3742442"/>
            <a:ext cx="2150596" cy="654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42 Imagen" descr="SUMINISTRALES"/>
          <p:cNvPicPr/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296193" y="3708569"/>
            <a:ext cx="2320925" cy="712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0500" y="53578"/>
            <a:ext cx="8229600" cy="556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9525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2800" dirty="0">
                <a:solidFill>
                  <a:srgbClr val="044990"/>
                </a:solidFill>
                <a:latin typeface="+mj-lt"/>
                <a:cs typeface="+mn-cs"/>
              </a:rPr>
              <a:t>Solicitudes de inscripción</a:t>
            </a:r>
          </a:p>
          <a:p>
            <a:pPr marL="95250" fontAlgn="auto">
              <a:spcBef>
                <a:spcPts val="0"/>
              </a:spcBef>
              <a:spcAft>
                <a:spcPts val="0"/>
              </a:spcAft>
              <a:defRPr/>
            </a:pPr>
            <a:endParaRPr lang="it-IT" sz="2400" b="1" dirty="0">
              <a:solidFill>
                <a:schemeClr val="bg2">
                  <a:lumMod val="75000"/>
                </a:schemeClr>
              </a:solidFill>
              <a:latin typeface="Calibri" pitchFamily="34" charset="0"/>
              <a:cs typeface="+mn-cs"/>
            </a:endParaRPr>
          </a:p>
          <a:p>
            <a:pPr marL="952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2400" b="1" dirty="0" smtClean="0">
                <a:solidFill>
                  <a:schemeClr val="bg2">
                    <a:lumMod val="75000"/>
                  </a:schemeClr>
                </a:solidFill>
                <a:latin typeface="+mj-lt"/>
                <a:cs typeface="Arial" charset="0"/>
              </a:rPr>
              <a:t>5.1. ARMADA CARTAGENA.</a:t>
            </a:r>
            <a:endParaRPr lang="it-IT" sz="2400" b="1" dirty="0">
              <a:solidFill>
                <a:schemeClr val="bg2">
                  <a:lumMod val="75000"/>
                </a:schemeClr>
              </a:solidFill>
              <a:latin typeface="+mj-lt"/>
              <a:cs typeface="Arial" charset="0"/>
            </a:endParaRPr>
          </a:p>
          <a:p>
            <a:pPr marL="95250" fontAlgn="auto">
              <a:spcBef>
                <a:spcPts val="0"/>
              </a:spcBef>
              <a:spcAft>
                <a:spcPts val="0"/>
              </a:spcAft>
              <a:defRPr/>
            </a:pPr>
            <a:endParaRPr lang="it-IT" sz="2400" b="1" dirty="0">
              <a:solidFill>
                <a:schemeClr val="bg2">
                  <a:lumMod val="7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37891" name="3 CuadroTexto"/>
          <p:cNvSpPr txBox="1">
            <a:spLocks noChangeArrowheads="1"/>
          </p:cNvSpPr>
          <p:nvPr/>
        </p:nvSpPr>
        <p:spPr bwMode="auto">
          <a:xfrm>
            <a:off x="259910" y="920219"/>
            <a:ext cx="8502650" cy="1692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lvl="1"/>
            <a:endParaRPr lang="es-CO" sz="1600" dirty="0">
              <a:latin typeface="Franklin Gothic Book" pitchFamily="34" charset="0"/>
            </a:endParaRPr>
          </a:p>
          <a:p>
            <a:pPr algn="just">
              <a:buFont typeface="Wingdings" pitchFamily="2" charset="2"/>
              <a:buChar char="ü"/>
            </a:pPr>
            <a:endParaRPr lang="es-ES" sz="1700" b="1" dirty="0" smtClean="0">
              <a:latin typeface="Franklin Gothic Book" pitchFamily="34" charset="0"/>
              <a:cs typeface="Calibri" pitchFamily="34" charset="0"/>
            </a:endParaRPr>
          </a:p>
          <a:p>
            <a:pPr algn="just">
              <a:buFont typeface="Wingdings" pitchFamily="2" charset="2"/>
              <a:buChar char="ü"/>
            </a:pPr>
            <a:r>
              <a:rPr lang="es-ES" sz="2000" b="1" u="sng" dirty="0" smtClean="0">
                <a:latin typeface="Franklin Gothic Book" pitchFamily="34" charset="0"/>
                <a:cs typeface="Calibri" pitchFamily="34" charset="0"/>
              </a:rPr>
              <a:t>Pluralidad </a:t>
            </a:r>
            <a:r>
              <a:rPr lang="es-ES" sz="2000" b="1" u="sng" dirty="0">
                <a:latin typeface="Franklin Gothic Book" pitchFamily="34" charset="0"/>
                <a:cs typeface="Calibri" pitchFamily="34" charset="0"/>
              </a:rPr>
              <a:t>de oferentes. Fabricantes </a:t>
            </a:r>
          </a:p>
          <a:p>
            <a:pPr algn="just"/>
            <a:endParaRPr lang="es-ES" sz="1700" dirty="0">
              <a:latin typeface="Franklin Gothic Book" pitchFamily="34" charset="0"/>
              <a:cs typeface="Calibri" pitchFamily="34" charset="0"/>
            </a:endParaRPr>
          </a:p>
          <a:p>
            <a:pPr algn="just"/>
            <a:endParaRPr lang="es-ES" sz="1700" dirty="0">
              <a:latin typeface="Franklin Gothic Book" pitchFamily="34" charset="0"/>
              <a:cs typeface="Calibri" pitchFamily="34" charset="0"/>
            </a:endParaRPr>
          </a:p>
          <a:p>
            <a:pPr algn="just"/>
            <a:endParaRPr lang="es-CO" sz="1700" dirty="0">
              <a:latin typeface="Franklin Gothic Book" pitchFamily="34" charset="0"/>
              <a:cs typeface="Calibri" pitchFamily="34" charset="0"/>
            </a:endParaRPr>
          </a:p>
        </p:txBody>
      </p:sp>
      <p:sp>
        <p:nvSpPr>
          <p:cNvPr id="37892" name="Rectangle 13"/>
          <p:cNvSpPr>
            <a:spLocks noChangeArrowheads="1"/>
          </p:cNvSpPr>
          <p:nvPr/>
        </p:nvSpPr>
        <p:spPr bwMode="auto">
          <a:xfrm>
            <a:off x="0" y="-1321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s-CO"/>
          </a:p>
        </p:txBody>
      </p:sp>
      <p:sp>
        <p:nvSpPr>
          <p:cNvPr id="37893" name="Rectangle 14"/>
          <p:cNvSpPr>
            <a:spLocks noChangeArrowheads="1"/>
          </p:cNvSpPr>
          <p:nvPr/>
        </p:nvSpPr>
        <p:spPr bwMode="auto">
          <a:xfrm>
            <a:off x="0" y="769308"/>
            <a:ext cx="50206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s-CO" sz="1100">
                <a:latin typeface="Franklin Gothic Book" pitchFamily="34" charset="0"/>
                <a:ea typeface="Calibri" pitchFamily="34" charset="0"/>
                <a:cs typeface="Times New Roman" pitchFamily="18" charset="0"/>
              </a:rPr>
              <a:t>         </a:t>
            </a:r>
            <a:endParaRPr lang="es-CO">
              <a:latin typeface="Franklin Gothic Book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37894" name="Rectangle 15"/>
          <p:cNvSpPr>
            <a:spLocks noChangeArrowheads="1"/>
          </p:cNvSpPr>
          <p:nvPr/>
        </p:nvSpPr>
        <p:spPr bwMode="auto">
          <a:xfrm>
            <a:off x="0" y="1362239"/>
            <a:ext cx="64312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s-CO" sz="1100">
                <a:latin typeface="Franklin Gothic Book" pitchFamily="34" charset="0"/>
                <a:ea typeface="Calibri" pitchFamily="34" charset="0"/>
                <a:cs typeface="Times New Roman" pitchFamily="18" charset="0"/>
              </a:rPr>
              <a:t>             </a:t>
            </a:r>
            <a:endParaRPr lang="es-CO">
              <a:latin typeface="Franklin Gothic Book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37895" name="Rectangle 17"/>
          <p:cNvSpPr>
            <a:spLocks noChangeArrowheads="1"/>
          </p:cNvSpPr>
          <p:nvPr/>
        </p:nvSpPr>
        <p:spPr bwMode="auto">
          <a:xfrm>
            <a:off x="0" y="2762414"/>
            <a:ext cx="43152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s-CO" sz="1100">
                <a:latin typeface="Franklin Gothic Book" pitchFamily="34" charset="0"/>
                <a:ea typeface="Calibri" pitchFamily="34" charset="0"/>
                <a:cs typeface="Times New Roman" pitchFamily="18" charset="0"/>
              </a:rPr>
              <a:t>       </a:t>
            </a:r>
            <a:endParaRPr lang="es-CO">
              <a:latin typeface="Franklin Gothic Book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37896" name="Rectangle 18"/>
          <p:cNvSpPr>
            <a:spLocks noChangeArrowheads="1"/>
          </p:cNvSpPr>
          <p:nvPr/>
        </p:nvSpPr>
        <p:spPr bwMode="auto">
          <a:xfrm>
            <a:off x="0" y="3183895"/>
            <a:ext cx="36099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s-CO" sz="1100">
                <a:latin typeface="Franklin Gothic Book" pitchFamily="34" charset="0"/>
                <a:ea typeface="Calibri" pitchFamily="34" charset="0"/>
                <a:cs typeface="Times New Roman" pitchFamily="18" charset="0"/>
              </a:rPr>
              <a:t>     </a:t>
            </a:r>
            <a:endParaRPr lang="es-CO">
              <a:latin typeface="Franklin Gothic Book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37897" name="Rectangle 22"/>
          <p:cNvSpPr>
            <a:spLocks noChangeArrowheads="1"/>
          </p:cNvSpPr>
          <p:nvPr/>
        </p:nvSpPr>
        <p:spPr bwMode="auto">
          <a:xfrm>
            <a:off x="0" y="-1321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s-CO"/>
          </a:p>
        </p:txBody>
      </p:sp>
      <p:sp>
        <p:nvSpPr>
          <p:cNvPr id="37898" name="Rectangle 23"/>
          <p:cNvSpPr>
            <a:spLocks noChangeArrowheads="1"/>
          </p:cNvSpPr>
          <p:nvPr/>
        </p:nvSpPr>
        <p:spPr bwMode="auto">
          <a:xfrm>
            <a:off x="0" y="402209"/>
            <a:ext cx="2512226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s-CO" sz="1100">
                <a:latin typeface="Franklin Gothic Book" pitchFamily="34" charset="0"/>
                <a:ea typeface="Calibri" pitchFamily="34" charset="0"/>
                <a:cs typeface="Times New Roman" pitchFamily="18" charset="0"/>
              </a:rPr>
              <a:t>                                                                  </a:t>
            </a:r>
            <a:endParaRPr lang="es-CO" sz="700">
              <a:latin typeface="Franklin Gothic Book" pitchFamily="34" charset="0"/>
              <a:ea typeface="Calibri" pitchFamily="34" charset="0"/>
              <a:cs typeface="Times New Roman" pitchFamily="18" charset="0"/>
            </a:endParaRPr>
          </a:p>
          <a:p>
            <a:pPr eaLnBrk="0" hangingPunct="0"/>
            <a:endParaRPr lang="es-CO">
              <a:latin typeface="Franklin Gothic Book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37899" name="Rectangle 24"/>
          <p:cNvSpPr>
            <a:spLocks noChangeArrowheads="1"/>
          </p:cNvSpPr>
          <p:nvPr/>
        </p:nvSpPr>
        <p:spPr bwMode="auto">
          <a:xfrm>
            <a:off x="0" y="1100629"/>
            <a:ext cx="2371162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s-CO" sz="1100">
                <a:latin typeface="Franklin Gothic Book" pitchFamily="34" charset="0"/>
                <a:ea typeface="Calibri" pitchFamily="34" charset="0"/>
                <a:cs typeface="Times New Roman" pitchFamily="18" charset="0"/>
              </a:rPr>
              <a:t>                                                              </a:t>
            </a:r>
            <a:endParaRPr lang="es-CO">
              <a:latin typeface="Franklin Gothic Book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37900" name="Rectangle 30"/>
          <p:cNvSpPr>
            <a:spLocks noChangeArrowheads="1"/>
          </p:cNvSpPr>
          <p:nvPr/>
        </p:nvSpPr>
        <p:spPr bwMode="auto">
          <a:xfrm>
            <a:off x="0" y="-1321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s-CO"/>
          </a:p>
        </p:txBody>
      </p:sp>
      <p:sp>
        <p:nvSpPr>
          <p:cNvPr id="37901" name="Rectangle 40"/>
          <p:cNvSpPr>
            <a:spLocks noChangeArrowheads="1"/>
          </p:cNvSpPr>
          <p:nvPr/>
        </p:nvSpPr>
        <p:spPr bwMode="auto">
          <a:xfrm>
            <a:off x="0" y="-1321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s-CO"/>
          </a:p>
        </p:txBody>
      </p:sp>
      <p:sp>
        <p:nvSpPr>
          <p:cNvPr id="37902" name="Rectangle 41"/>
          <p:cNvSpPr>
            <a:spLocks noChangeArrowheads="1"/>
          </p:cNvSpPr>
          <p:nvPr/>
        </p:nvSpPr>
        <p:spPr bwMode="auto">
          <a:xfrm>
            <a:off x="0" y="669295"/>
            <a:ext cx="43152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s-CO" sz="1100">
                <a:latin typeface="Franklin Gothic Book" pitchFamily="34" charset="0"/>
                <a:ea typeface="Calibri" pitchFamily="34" charset="0"/>
                <a:cs typeface="Times New Roman" pitchFamily="18" charset="0"/>
              </a:rPr>
              <a:t>       </a:t>
            </a:r>
            <a:endParaRPr lang="es-CO">
              <a:latin typeface="Franklin Gothic Book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37903" name="Rectangle 42"/>
          <p:cNvSpPr>
            <a:spLocks noChangeArrowheads="1"/>
          </p:cNvSpPr>
          <p:nvPr/>
        </p:nvSpPr>
        <p:spPr bwMode="auto">
          <a:xfrm>
            <a:off x="0" y="1329809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s-CO"/>
          </a:p>
        </p:txBody>
      </p:sp>
      <p:sp>
        <p:nvSpPr>
          <p:cNvPr id="37904" name="Rectangle 43"/>
          <p:cNvSpPr>
            <a:spLocks noChangeArrowheads="1"/>
          </p:cNvSpPr>
          <p:nvPr/>
        </p:nvSpPr>
        <p:spPr bwMode="auto">
          <a:xfrm>
            <a:off x="0" y="2305214"/>
            <a:ext cx="572593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s-CO" sz="1100">
                <a:latin typeface="Franklin Gothic Book" pitchFamily="34" charset="0"/>
                <a:ea typeface="Calibri" pitchFamily="34" charset="0"/>
                <a:cs typeface="Times New Roman" pitchFamily="18" charset="0"/>
              </a:rPr>
              <a:t>           </a:t>
            </a:r>
            <a:endParaRPr lang="es-CO">
              <a:latin typeface="Franklin Gothic Book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37905" name="Rectangle 44"/>
          <p:cNvSpPr>
            <a:spLocks noChangeArrowheads="1"/>
          </p:cNvSpPr>
          <p:nvPr/>
        </p:nvSpPr>
        <p:spPr bwMode="auto">
          <a:xfrm>
            <a:off x="0" y="2733839"/>
            <a:ext cx="960519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s-CO" sz="1100">
                <a:latin typeface="Franklin Gothic Book" pitchFamily="34" charset="0"/>
                <a:ea typeface="Calibri" pitchFamily="34" charset="0"/>
                <a:cs typeface="Times New Roman" pitchFamily="18" charset="0"/>
              </a:rPr>
              <a:t>                      </a:t>
            </a:r>
            <a:endParaRPr lang="es-CO">
              <a:latin typeface="Franklin Gothic Book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37906" name="45 Rectángulo"/>
          <p:cNvSpPr>
            <a:spLocks noChangeArrowheads="1"/>
          </p:cNvSpPr>
          <p:nvPr/>
        </p:nvSpPr>
        <p:spPr bwMode="auto">
          <a:xfrm>
            <a:off x="43217" y="3183895"/>
            <a:ext cx="465589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s-ES" sz="2000" b="1" u="sng" dirty="0">
                <a:latin typeface="Franklin Gothic Book" pitchFamily="34" charset="0"/>
                <a:cs typeface="Calibri" pitchFamily="34" charset="0"/>
              </a:rPr>
              <a:t>Pluralidad de oferentes. Distribuidores</a:t>
            </a:r>
            <a:r>
              <a:rPr lang="es-ES" b="1" dirty="0">
                <a:latin typeface="Franklin Gothic Book" pitchFamily="34" charset="0"/>
                <a:cs typeface="Calibri" pitchFamily="34" charset="0"/>
              </a:rPr>
              <a:t>. </a:t>
            </a:r>
          </a:p>
        </p:txBody>
      </p:sp>
      <p:pic>
        <p:nvPicPr>
          <p:cNvPr id="31" name="91 Imagen" descr="BMC LOGO.bmp"/>
          <p:cNvPicPr>
            <a:picLocks noChangeAspect="1"/>
          </p:cNvPicPr>
          <p:nvPr/>
        </p:nvPicPr>
        <p:blipFill>
          <a:blip r:embed="rId2" cstate="print"/>
          <a:srcRect r="-211"/>
          <a:stretch>
            <a:fillRect/>
          </a:stretch>
        </p:blipFill>
        <p:spPr bwMode="auto">
          <a:xfrm>
            <a:off x="7494588" y="116682"/>
            <a:ext cx="1511300" cy="465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43 Imagen"/>
          <p:cNvPicPr/>
          <p:nvPr/>
        </p:nvPicPr>
        <p:blipFill>
          <a:blip r:embed="rId3" cstate="print"/>
          <a:srcRect l="7298" t="7006" r="63849" b="81741"/>
          <a:stretch>
            <a:fillRect/>
          </a:stretch>
        </p:blipFill>
        <p:spPr bwMode="auto">
          <a:xfrm>
            <a:off x="502061" y="2025521"/>
            <a:ext cx="1731081" cy="541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44 Imagen" descr="Fabricante De Prensa Hidráulica, Plegadoras Y Guillotinas en Medellín 1"/>
          <p:cNvPicPr/>
          <p:nvPr/>
        </p:nvPicPr>
        <p:blipFill>
          <a:blip r:embed="rId4" cstate="print"/>
          <a:srcRect l="5351" t="13744" r="6354" b="16114"/>
          <a:stretch>
            <a:fillRect/>
          </a:stretch>
        </p:blipFill>
        <p:spPr bwMode="auto">
          <a:xfrm>
            <a:off x="2512226" y="2025521"/>
            <a:ext cx="1290918" cy="708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45 Imagen" descr="Inicio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2061" y="2771480"/>
            <a:ext cx="2219325" cy="252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46 Imagen"/>
          <p:cNvPicPr/>
          <p:nvPr/>
        </p:nvPicPr>
        <p:blipFill>
          <a:blip r:embed="rId6" cstate="print"/>
          <a:srcRect l="11730" t="9457" r="65614" b="84545"/>
          <a:stretch>
            <a:fillRect/>
          </a:stretch>
        </p:blipFill>
        <p:spPr bwMode="auto">
          <a:xfrm>
            <a:off x="259910" y="3908612"/>
            <a:ext cx="1973232" cy="394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47 Imagen"/>
          <p:cNvPicPr/>
          <p:nvPr/>
        </p:nvPicPr>
        <p:blipFill>
          <a:blip r:embed="rId7" cstate="print"/>
          <a:srcRect l="27665" t="23567" r="52987" b="69002"/>
          <a:stretch>
            <a:fillRect/>
          </a:stretch>
        </p:blipFill>
        <p:spPr bwMode="auto">
          <a:xfrm>
            <a:off x="4574705" y="2096475"/>
            <a:ext cx="1996425" cy="417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48 Imagen"/>
          <p:cNvPicPr/>
          <p:nvPr/>
        </p:nvPicPr>
        <p:blipFill>
          <a:blip r:embed="rId8" cstate="print"/>
          <a:srcRect l="37339" t="7431" r="49253" b="85775"/>
          <a:stretch>
            <a:fillRect/>
          </a:stretch>
        </p:blipFill>
        <p:spPr bwMode="auto">
          <a:xfrm>
            <a:off x="4649598" y="2612990"/>
            <a:ext cx="1849812" cy="525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49 Imagen"/>
          <p:cNvPicPr/>
          <p:nvPr/>
        </p:nvPicPr>
        <p:blipFill>
          <a:blip r:embed="rId9" cstate="print"/>
          <a:srcRect l="78242" t="12314" r="3060" b="77919"/>
          <a:stretch>
            <a:fillRect/>
          </a:stretch>
        </p:blipFill>
        <p:spPr bwMode="auto">
          <a:xfrm>
            <a:off x="6826609" y="2209546"/>
            <a:ext cx="1976730" cy="714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" name="50 Imagen"/>
          <p:cNvPicPr/>
          <p:nvPr/>
        </p:nvPicPr>
        <p:blipFill>
          <a:blip r:embed="rId10" cstate="print"/>
          <a:srcRect l="14765" t="11890" r="57605" b="73248"/>
          <a:stretch>
            <a:fillRect/>
          </a:stretch>
        </p:blipFill>
        <p:spPr bwMode="auto">
          <a:xfrm>
            <a:off x="4699107" y="3773136"/>
            <a:ext cx="1676400" cy="772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51 Imagen" descr="Arcoequipos"/>
          <p:cNvPicPr/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950116" y="3584005"/>
            <a:ext cx="1639158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28 Imagen" descr="logo"/>
          <p:cNvPicPr/>
          <p:nvPr/>
        </p:nvPicPr>
        <p:blipFill>
          <a:blip r:embed="rId12" cstate="print"/>
          <a:srcRect r="63556"/>
          <a:stretch>
            <a:fillRect/>
          </a:stretch>
        </p:blipFill>
        <p:spPr bwMode="auto">
          <a:xfrm>
            <a:off x="2412442" y="3730526"/>
            <a:ext cx="1884432" cy="815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68300" y="812661"/>
            <a:ext cx="5630863" cy="175432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algn="just"/>
            <a:r>
              <a:rPr lang="es-ES" dirty="0" smtClean="0"/>
              <a:t>La sopladora es una herramienta que internamente cuenta con un ventilador, el cual toma el aire del exterior y lo hace girar impulsándolo a través del  tubo de la sopladora.</a:t>
            </a:r>
            <a:endParaRPr lang="es-CO" dirty="0" smtClean="0"/>
          </a:p>
          <a:p>
            <a:pPr algn="just"/>
            <a:r>
              <a:rPr lang="es-ES" dirty="0" smtClean="0"/>
              <a:t> Es utilizada básicamente para barrido de hojas, gravas y residuos, para facilitar su recolección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40963" name="8 Rectángulo"/>
          <p:cNvSpPr>
            <a:spLocks noChangeArrowheads="1"/>
          </p:cNvSpPr>
          <p:nvPr/>
        </p:nvSpPr>
        <p:spPr bwMode="auto">
          <a:xfrm>
            <a:off x="368300" y="434145"/>
            <a:ext cx="1915909" cy="394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lnSpc>
                <a:spcPct val="120000"/>
              </a:lnSpc>
            </a:pPr>
            <a:r>
              <a:rPr lang="es-CO" b="1" dirty="0" smtClean="0">
                <a:solidFill>
                  <a:schemeClr val="tx2"/>
                </a:solidFill>
                <a:latin typeface="Franklin Gothic Book" pitchFamily="34" charset="0"/>
                <a:hlinkClick r:id="rId2" action="ppaction://hlinkfile"/>
              </a:rPr>
              <a:t>1. </a:t>
            </a:r>
            <a:r>
              <a:rPr lang="es-ES" b="1" dirty="0" smtClean="0">
                <a:solidFill>
                  <a:schemeClr val="tx2"/>
                </a:solidFill>
                <a:latin typeface="Franklin Gothic Book" pitchFamily="34" charset="0"/>
                <a:hlinkClick r:id="rId2" action="ppaction://hlinkfile"/>
              </a:rPr>
              <a:t>SOPLADORA</a:t>
            </a:r>
            <a:endParaRPr lang="es-CO" b="1" dirty="0">
              <a:solidFill>
                <a:schemeClr val="tx2"/>
              </a:solidFill>
              <a:latin typeface="Franklin Gothic Book" pitchFamily="34" charset="0"/>
            </a:endParaRPr>
          </a:p>
        </p:txBody>
      </p:sp>
      <p:sp>
        <p:nvSpPr>
          <p:cNvPr id="40964" name="AutoShape 2" descr="Resultado de imagen para cadena para motosierr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CO">
              <a:latin typeface="Franklin Gothic Book" pitchFamily="34" charset="0"/>
            </a:endParaRPr>
          </a:p>
        </p:txBody>
      </p:sp>
      <p:sp>
        <p:nvSpPr>
          <p:cNvPr id="40965" name="AutoShape 4" descr="Resultado de imagen para cadena para motosierr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CO">
              <a:latin typeface="Franklin Gothic Book" pitchFamily="34" charset="0"/>
            </a:endParaRPr>
          </a:p>
        </p:txBody>
      </p:sp>
      <p:sp>
        <p:nvSpPr>
          <p:cNvPr id="12" name="3 Marcador de texto"/>
          <p:cNvSpPr>
            <a:spLocks noGrp="1"/>
          </p:cNvSpPr>
          <p:nvPr>
            <p:ph type="body" idx="28"/>
          </p:nvPr>
        </p:nvSpPr>
        <p:spPr>
          <a:xfrm>
            <a:off x="374650" y="192882"/>
            <a:ext cx="6996113" cy="339878"/>
          </a:xfrm>
          <a:solidFill>
            <a:schemeClr val="bg1">
              <a:alpha val="77000"/>
            </a:schemeClr>
          </a:solidFill>
        </p:spPr>
        <p:txBody>
          <a:bodyPr rtlCol="0">
            <a:noAutofit/>
          </a:bodyPr>
          <a:lstStyle/>
          <a:p>
            <a:pPr eaLnBrk="1" fontAlgn="auto" hangingPunct="1">
              <a:buFont typeface="Arial" charset="0"/>
              <a:buNone/>
              <a:defRPr/>
            </a:pPr>
            <a:r>
              <a:rPr lang="it-IT" sz="2400" b="1" dirty="0" smtClean="0">
                <a:solidFill>
                  <a:schemeClr val="bg2">
                    <a:lumMod val="75000"/>
                  </a:schemeClr>
                </a:solidFill>
                <a:latin typeface="+mj-lt"/>
              </a:rPr>
              <a:t>5.1. ARMADA CARTAGENA.</a:t>
            </a:r>
          </a:p>
          <a:p>
            <a:pPr eaLnBrk="1" fontAlgn="auto" hangingPunct="1">
              <a:buFont typeface="Arial" charset="0"/>
              <a:buNone/>
              <a:defRPr/>
            </a:pPr>
            <a:endParaRPr lang="es-CO" sz="2400" b="1" dirty="0" smtClean="0"/>
          </a:p>
        </p:txBody>
      </p:sp>
      <p:sp>
        <p:nvSpPr>
          <p:cNvPr id="40967" name="AutoShape 2" descr="Resultado de imagen para CATETER INTRAVASCULAR"/>
          <p:cNvSpPr>
            <a:spLocks noChangeAspect="1" noChangeArrowheads="1"/>
          </p:cNvSpPr>
          <p:nvPr/>
        </p:nvSpPr>
        <p:spPr bwMode="auto">
          <a:xfrm>
            <a:off x="63500" y="-102394"/>
            <a:ext cx="304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CO">
              <a:latin typeface="Franklin Gothic Book" pitchFamily="34" charset="0"/>
            </a:endParaRPr>
          </a:p>
        </p:txBody>
      </p:sp>
      <p:pic>
        <p:nvPicPr>
          <p:cNvPr id="14" name="91 Imagen" descr="BMC LOGO.bmp"/>
          <p:cNvPicPr>
            <a:picLocks noChangeAspect="1"/>
          </p:cNvPicPr>
          <p:nvPr/>
        </p:nvPicPr>
        <p:blipFill>
          <a:blip r:embed="rId3" cstate="print"/>
          <a:srcRect r="-211"/>
          <a:stretch>
            <a:fillRect/>
          </a:stretch>
        </p:blipFill>
        <p:spPr bwMode="auto">
          <a:xfrm>
            <a:off x="7494588" y="116682"/>
            <a:ext cx="1511300" cy="465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8 Rectángulo"/>
          <p:cNvSpPr>
            <a:spLocks noChangeArrowheads="1"/>
          </p:cNvSpPr>
          <p:nvPr/>
        </p:nvSpPr>
        <p:spPr bwMode="auto">
          <a:xfrm>
            <a:off x="368300" y="2530230"/>
            <a:ext cx="1915909" cy="394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lnSpc>
                <a:spcPct val="120000"/>
              </a:lnSpc>
            </a:pPr>
            <a:r>
              <a:rPr lang="es-CO" b="1" dirty="0" smtClean="0">
                <a:solidFill>
                  <a:schemeClr val="tx2"/>
                </a:solidFill>
                <a:latin typeface="Franklin Gothic Book" pitchFamily="34" charset="0"/>
                <a:hlinkClick r:id="rId4" action="ppaction://hlinkfile"/>
              </a:rPr>
              <a:t>2. </a:t>
            </a:r>
            <a:r>
              <a:rPr lang="es-ES" b="1" dirty="0" smtClean="0">
                <a:solidFill>
                  <a:schemeClr val="tx2"/>
                </a:solidFill>
                <a:latin typeface="Franklin Gothic Book" pitchFamily="34" charset="0"/>
                <a:hlinkClick r:id="rId4" action="ppaction://hlinkfile"/>
              </a:rPr>
              <a:t>RUTEADORA</a:t>
            </a:r>
            <a:endParaRPr lang="es-CO" b="1" dirty="0">
              <a:solidFill>
                <a:schemeClr val="tx2"/>
              </a:solidFill>
              <a:latin typeface="Franklin Gothic Book" pitchFamily="34" charset="0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374650" y="2915388"/>
            <a:ext cx="5630863" cy="203132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algn="just">
              <a:defRPr/>
            </a:pPr>
            <a:r>
              <a:rPr lang="es-CO" dirty="0" smtClean="0"/>
              <a:t>La </a:t>
            </a:r>
            <a:r>
              <a:rPr lang="es-CO" dirty="0" err="1" smtClean="0"/>
              <a:t>ruteadora</a:t>
            </a:r>
            <a:r>
              <a:rPr lang="es-CO" dirty="0" smtClean="0"/>
              <a:t>  es una máquina - herramienta cuya función es dar forma a una pieza de madera, plástico,  metal, entre otras a través de un proceso de mecanizado de la misma con el uso de un elemento giratorio o fresa. El mecanizado es un modo de manufactura por remoción de material tanto por abrasión como por arranque de viruta. </a:t>
            </a:r>
            <a:endParaRPr lang="es-CO" dirty="0">
              <a:solidFill>
                <a:srgbClr val="FF0000"/>
              </a:solidFill>
            </a:endParaRPr>
          </a:p>
        </p:txBody>
      </p:sp>
      <p:pic>
        <p:nvPicPr>
          <p:cNvPr id="13" name="12 Imagen" descr="adf93759 dfd5 44bb b88d a1b0caf1035d tamaño grande"/>
          <p:cNvPicPr/>
          <p:nvPr/>
        </p:nvPicPr>
        <p:blipFill>
          <a:blip r:embed="rId5" cstate="print"/>
          <a:srcRect t="30204" b="27551"/>
          <a:stretch>
            <a:fillRect/>
          </a:stretch>
        </p:blipFill>
        <p:spPr bwMode="auto">
          <a:xfrm>
            <a:off x="6338599" y="1246089"/>
            <a:ext cx="2114550" cy="893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15 Imagen" descr="http://www.belltec.com.co/img/p/7/3/9/8/7398-large_default.jpg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06977" y="3166408"/>
            <a:ext cx="1524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phisticated Business">
  <a:themeElements>
    <a:clrScheme name="Sophisticated Business">
      <a:dk1>
        <a:sysClr val="windowText" lastClr="000000"/>
      </a:dk1>
      <a:lt1>
        <a:sysClr val="window" lastClr="FFFFFF"/>
      </a:lt1>
      <a:dk2>
        <a:srgbClr val="897C57"/>
      </a:dk2>
      <a:lt2>
        <a:srgbClr val="E2BA41"/>
      </a:lt2>
      <a:accent1>
        <a:srgbClr val="3C8689"/>
      </a:accent1>
      <a:accent2>
        <a:srgbClr val="E2BA41"/>
      </a:accent2>
      <a:accent3>
        <a:srgbClr val="C8904D"/>
      </a:accent3>
      <a:accent4>
        <a:srgbClr val="66AF9E"/>
      </a:accent4>
      <a:accent5>
        <a:srgbClr val="897C57"/>
      </a:accent5>
      <a:accent6>
        <a:srgbClr val="AF9D66"/>
      </a:accent6>
      <a:hlink>
        <a:srgbClr val="3C8689"/>
      </a:hlink>
      <a:folHlink>
        <a:srgbClr val="897C57"/>
      </a:folHlink>
    </a:clrScheme>
    <a:fontScheme name="Sophisticated Business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pattFill prst="dkUpDiag">
          <a:fgClr>
            <a:schemeClr val="bg2">
              <a:lumMod val="50000"/>
            </a:schemeClr>
          </a:fgClr>
          <a:bgClr>
            <a:schemeClr val="bg2">
              <a:lumMod val="65000"/>
            </a:schemeClr>
          </a:bgClr>
        </a:pattFill>
        <a:ln>
          <a:noFill/>
        </a:ln>
      </a:spPr>
      <a:bodyPr wrap="none" lIns="228600" tIns="228600" rIns="228600" bIns="228600" rtlCol="0" anchor="ctr">
        <a:noAutofit/>
      </a:bodyPr>
      <a:lstStyle>
        <a:defPPr algn="ctr">
          <a:defRPr sz="1400" dirty="0" smtClean="0">
            <a:solidFill>
              <a:schemeClr val="bg1"/>
            </a:solidFill>
            <a:latin typeface="Franklin Gothic Demi Cond" panose="020B07060304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20000"/>
          </a:lnSpc>
          <a:defRPr dirty="0">
            <a:solidFill>
              <a:schemeClr val="tx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Sophisticated Business">
      <a:dk1>
        <a:sysClr val="windowText" lastClr="000000"/>
      </a:dk1>
      <a:lt1>
        <a:sysClr val="window" lastClr="FFFFFF"/>
      </a:lt1>
      <a:dk2>
        <a:srgbClr val="897C57"/>
      </a:dk2>
      <a:lt2>
        <a:srgbClr val="FFFFFF"/>
      </a:lt2>
      <a:accent1>
        <a:srgbClr val="3C8689"/>
      </a:accent1>
      <a:accent2>
        <a:srgbClr val="E2BA41"/>
      </a:accent2>
      <a:accent3>
        <a:srgbClr val="C8904D"/>
      </a:accent3>
      <a:accent4>
        <a:srgbClr val="66AF9E"/>
      </a:accent4>
      <a:accent5>
        <a:srgbClr val="897C57"/>
      </a:accent5>
      <a:accent6>
        <a:srgbClr val="AF9D66"/>
      </a:accent6>
      <a:hlink>
        <a:srgbClr val="3C8689"/>
      </a:hlink>
      <a:folHlink>
        <a:srgbClr val="897C57"/>
      </a:folHlink>
    </a:clrScheme>
    <a:fontScheme name="Sophisticated Business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ophisticated Business">
      <a:dk1>
        <a:sysClr val="windowText" lastClr="000000"/>
      </a:dk1>
      <a:lt1>
        <a:sysClr val="window" lastClr="FFFFFF"/>
      </a:lt1>
      <a:dk2>
        <a:srgbClr val="897C57"/>
      </a:dk2>
      <a:lt2>
        <a:srgbClr val="FFFFFF"/>
      </a:lt2>
      <a:accent1>
        <a:srgbClr val="3C8689"/>
      </a:accent1>
      <a:accent2>
        <a:srgbClr val="E2BA41"/>
      </a:accent2>
      <a:accent3>
        <a:srgbClr val="C8904D"/>
      </a:accent3>
      <a:accent4>
        <a:srgbClr val="66AF9E"/>
      </a:accent4>
      <a:accent5>
        <a:srgbClr val="897C57"/>
      </a:accent5>
      <a:accent6>
        <a:srgbClr val="AF9D66"/>
      </a:accent6>
      <a:hlink>
        <a:srgbClr val="3C8689"/>
      </a:hlink>
      <a:folHlink>
        <a:srgbClr val="897C57"/>
      </a:folHlink>
    </a:clrScheme>
    <a:fontScheme name="Sophisticated Business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28689</TotalTime>
  <Words>1193</Words>
  <Application>Microsoft Office PowerPoint</Application>
  <PresentationFormat>Presentación en pantalla (16:9)</PresentationFormat>
  <Paragraphs>220</Paragraphs>
  <Slides>23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4" baseType="lpstr">
      <vt:lpstr>Sophisticated Business</vt:lpstr>
      <vt:lpstr>Diapositiva 1</vt:lpstr>
      <vt:lpstr>Diapositiva 2</vt:lpstr>
      <vt:lpstr>4. Seguimiento a tareas.</vt:lpstr>
      <vt:lpstr>Diapositiva 4</vt:lpstr>
      <vt:lpstr>5. Solicitudes de Inscripción</vt:lpstr>
      <vt:lpstr>Diapositiva 6</vt:lpstr>
      <vt:lpstr>Diapositiva 7</vt:lpstr>
      <vt:lpstr>Diapositiva 8</vt:lpstr>
      <vt:lpstr>Diapositiva 9</vt:lpstr>
      <vt:lpstr>Diapositiva 10</vt:lpstr>
      <vt:lpstr>Diapositiva 11</vt:lpstr>
      <vt:lpstr>6. Actualización de Fichas</vt:lpstr>
      <vt:lpstr>Diapositiva 13</vt:lpstr>
      <vt:lpstr>Diapositiva 14</vt:lpstr>
      <vt:lpstr>7. Decisiones del Comité</vt:lpstr>
      <vt:lpstr>Diapositiva 16</vt:lpstr>
      <vt:lpstr>Diapositiva 17</vt:lpstr>
      <vt:lpstr>8. Proposiciones y varios.</vt:lpstr>
      <vt:lpstr>Diapositiva 19</vt:lpstr>
      <vt:lpstr>Diapositiva 20</vt:lpstr>
      <vt:lpstr>Diapositiva 21</vt:lpstr>
      <vt:lpstr>Diapositiva 22</vt:lpstr>
      <vt:lpstr>Diapositiva 23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Duarte;Inc. 2014</dc:creator>
  <cp:lastModifiedBy>jromero</cp:lastModifiedBy>
  <cp:revision>1333</cp:revision>
  <cp:lastPrinted>2017-01-17T22:43:42Z</cp:lastPrinted>
  <dcterms:created xsi:type="dcterms:W3CDTF">2014-02-06T21:29:49Z</dcterms:created>
  <dcterms:modified xsi:type="dcterms:W3CDTF">2017-12-11T21:57:33Z</dcterms:modified>
</cp:coreProperties>
</file>